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_rels/presentation.xml.rels" ContentType="application/vnd.openxmlformats-package.relationships+xml"/>
  <Override PartName="/ppt/media/image1.png" ContentType="image/png"/>
  <Override PartName="/ppt/media/image2.png" ContentType="image/png"/>
  <Override PartName="/ppt/media/image9.jpeg" ContentType="image/jpeg"/>
  <Override PartName="/ppt/media/image3.png" ContentType="image/png"/>
  <Override PartName="/ppt/media/image4.png" ContentType="image/png"/>
  <Override PartName="/ppt/media/image13.jpeg" ContentType="image/jpeg"/>
  <Override PartName="/ppt/media/image5.png" ContentType="image/png"/>
  <Override PartName="/ppt/media/image6.png" ContentType="image/png"/>
  <Override PartName="/ppt/media/image12.jpeg" ContentType="image/jpeg"/>
  <Override PartName="/ppt/media/image7.png" ContentType="image/png"/>
  <Override PartName="/ppt/media/image8.png" ContentType="image/png"/>
  <Override PartName="/ppt/media/image11.jpeg" ContentType="image/jpeg"/>
  <Override PartName="/ppt/media/image10.jpeg" ContentType="image/jpeg"/>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2.xml.rels" ContentType="application/vnd.openxmlformats-package.relationships+xml"/>
  <Override PartName="/ppt/slideLayouts/_rels/slideLayout41.xml.rels" ContentType="application/vnd.openxmlformats-package.relationships+xml"/>
  <Override PartName="/ppt/slideLayouts/_rels/slideLayout34.xml.rels" ContentType="application/vnd.openxmlformats-package.relationships+xml"/>
  <Override PartName="/ppt/slideLayouts/_rels/slideLayout49.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_rels/slideLayout33.xml.rels" ContentType="application/vnd.openxmlformats-package.relationships+xml"/>
  <Override PartName="/ppt/slideLayouts/_rels/slideLayout29.xml.rels" ContentType="application/vnd.openxmlformats-package.relationships+xml"/>
  <Override PartName="/ppt/slideLayouts/_rels/slideLayout48.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7.xml.rels" ContentType="application/vnd.openxmlformats-package.relationships+xml"/>
  <Override PartName="/ppt/slideLayouts/_rels/slideLayout36.xml.rels" ContentType="application/vnd.openxmlformats-package.relationships+xml"/>
  <Override PartName="/ppt/slideLayouts/_rels/slideLayout43.xml.rels" ContentType="application/vnd.openxmlformats-package.relationships+xml"/>
  <Override PartName="/ppt/slideLayouts/_rels/slideLayout13.xml.rels" ContentType="application/vnd.openxmlformats-package.relationships+xml"/>
  <Override PartName="/ppt/slideLayouts/_rels/slideLayout58.xml.rels" ContentType="application/vnd.openxmlformats-package.relationships+xml"/>
  <Override PartName="/ppt/slideLayouts/_rels/slideLayout65.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51.xml.rels" ContentType="application/vnd.openxmlformats-package.relationships+xml"/>
  <Override PartName="/ppt/slideLayouts/_rels/slideLayout12.xml.rels" ContentType="application/vnd.openxmlformats-package.relationships+xml"/>
  <Override PartName="/ppt/slideLayouts/_rels/slideLayout55.xml.rels" ContentType="application/vnd.openxmlformats-package.relationships+xml"/>
  <Override PartName="/ppt/slideLayouts/_rels/slideLayout54.xml.rels" ContentType="application/vnd.openxmlformats-package.relationships+xml"/>
  <Override PartName="/ppt/slideLayouts/_rels/slideLayout69.xml.rels" ContentType="application/vnd.openxmlformats-package.relationships+xml"/>
  <Override PartName="/ppt/slideLayouts/_rels/slideLayout63.xml.rels" ContentType="application/vnd.openxmlformats-package.relationships+xml"/>
  <Override PartName="/ppt/slideLayouts/_rels/slideLayout47.xml.rels" ContentType="application/vnd.openxmlformats-package.relationships+xml"/>
  <Override PartName="/ppt/slideLayouts/_rels/slideLayout53.xml.rels" ContentType="application/vnd.openxmlformats-package.relationships+xml"/>
  <Override PartName="/ppt/slideLayouts/_rels/slideLayout46.xml.rels" ContentType="application/vnd.openxmlformats-package.relationships+xml"/>
  <Override PartName="/ppt/slideLayouts/_rels/slideLayout62.xml.rels" ContentType="application/vnd.openxmlformats-package.relationships+xml"/>
  <Override PartName="/ppt/slideLayouts/_rels/slideLayout50.xml.rels" ContentType="application/vnd.openxmlformats-package.relationships+xml"/>
  <Override PartName="/ppt/slideLayouts/_rels/slideLayout52.xml.rels" ContentType="application/vnd.openxmlformats-package.relationships+xml"/>
  <Override PartName="/ppt/slideLayouts/_rels/slideLayout57.xml.rels" ContentType="application/vnd.openxmlformats-package.relationships+xml"/>
  <Override PartName="/ppt/slideLayouts/_rels/slideLayout61.xml.rels" ContentType="application/vnd.openxmlformats-package.relationships+xml"/>
  <Override PartName="/ppt/slideLayouts/_rels/slideLayout19.xml.rels" ContentType="application/vnd.openxmlformats-package.relationships+xml"/>
  <Override PartName="/ppt/slideLayouts/_rels/slideLayout23.xml.rels" ContentType="application/vnd.openxmlformats-package.relationships+xml"/>
  <Override PartName="/ppt/slideLayouts/_rels/slideLayout38.xml.rels" ContentType="application/vnd.openxmlformats-package.relationships+xml"/>
  <Override PartName="/ppt/slideLayouts/_rels/slideLayout30.xml.rels" ContentType="application/vnd.openxmlformats-package.relationships+xml"/>
  <Override PartName="/ppt/slideLayouts/_rels/slideLayout45.xml.rels" ContentType="application/vnd.openxmlformats-package.relationships+xml"/>
  <Override PartName="/ppt/slideLayouts/_rels/slideLayout14.xml.rels" ContentType="application/vnd.openxmlformats-package.relationships+xml"/>
  <Override PartName="/ppt/slideLayouts/_rels/slideLayout8.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6.xml.rels" ContentType="application/vnd.openxmlformats-package.relationships+xml"/>
  <Override PartName="/ppt/slideLayouts/_rels/slideLayout21.xml.rels" ContentType="application/vnd.openxmlformats-package.relationships+xml"/>
  <Override PartName="/ppt/slideLayouts/_rels/slideLayout1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20.xml.rels" ContentType="application/vnd.openxmlformats-package.relationships+xml"/>
  <Override PartName="/ppt/slideLayouts/_rels/slideLayout16.xml.rels" ContentType="application/vnd.openxmlformats-package.relationships+xml"/>
  <Override PartName="/ppt/slideLayouts/_rels/slideLayout25.xml.rels" ContentType="application/vnd.openxmlformats-package.relationships+xml"/>
  <Override PartName="/ppt/slideLayouts/_rels/slideLayout32.xml.rels" ContentType="application/vnd.openxmlformats-package.relationships+xml"/>
  <Override PartName="/ppt/slideLayouts/_rels/slideLayout15.xml.rels" ContentType="application/vnd.openxmlformats-package.relationships+xml"/>
  <Override PartName="/ppt/slideLayouts/_rels/slideLayout24.xml.rels" ContentType="application/vnd.openxmlformats-package.relationships+xml"/>
  <Override PartName="/ppt/slideLayouts/_rels/slideLayout31.xml.rels" ContentType="application/vnd.openxmlformats-package.relationships+xml"/>
  <Override PartName="/ppt/slideLayouts/_rels/slideLayout68.xml.rels" ContentType="application/vnd.openxmlformats-package.relationships+xml"/>
  <Override PartName="/ppt/slideLayouts/_rels/slideLayout72.xml.rels" ContentType="application/vnd.openxmlformats-package.relationships+xml"/>
  <Override PartName="/ppt/slideLayouts/_rels/slideLayout67.xml.rels" ContentType="application/vnd.openxmlformats-package.relationships+xml"/>
  <Override PartName="/ppt/slideLayouts/_rels/slideLayout71.xml.rels" ContentType="application/vnd.openxmlformats-package.relationships+xml"/>
  <Override PartName="/ppt/slideLayouts/_rels/slideLayout70.xml.rels" ContentType="application/vnd.openxmlformats-package.relationships+xml"/>
  <Override PartName="/ppt/slideLayouts/_rels/slideLayout66.xml.rels" ContentType="application/vnd.openxmlformats-package.relationships+xml"/>
  <Override PartName="/ppt/slideLayouts/_rels/slideLayout10.xml.rels" ContentType="application/vnd.openxmlformats-package.relationships+xml"/>
  <Override PartName="/ppt/slideLayouts/_rels/slideLayout59.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64.xml.rels" ContentType="application/vnd.openxmlformats-package.relationships+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slideLayout50.xml" ContentType="application/vnd.openxmlformats-officedocument.presentationml.slideLayout+xml"/>
  <Override PartName="/ppt/slideLayouts/slideLayout46.xml" ContentType="application/vnd.openxmlformats-officedocument.presentationml.slideLayout+xml"/>
  <Override PartName="/ppt/slideLayouts/slideLayout8.xml" ContentType="application/vnd.openxmlformats-officedocument.presentationml.slideLayout+xml"/>
  <Override PartName="/ppt/slideLayouts/slideLayout45.xml" ContentType="application/vnd.openxmlformats-officedocument.presentationml.slideLayout+xml"/>
  <Override PartName="/ppt/slideLayouts/slideLayout7.xml" ContentType="application/vnd.openxmlformats-officedocument.presentationml.slideLayout+xml"/>
  <Override PartName="/ppt/slideLayouts/slideLayout44.xml" ContentType="application/vnd.openxmlformats-officedocument.presentationml.slideLayout+xml"/>
  <Override PartName="/ppt/slideLayouts/slideLayout6.xml" ContentType="application/vnd.openxmlformats-officedocument.presentationml.slideLayout+xml"/>
  <Override PartName="/ppt/slideLayouts/slideLayout22.xml" ContentType="application/vnd.openxmlformats-officedocument.presentationml.slideLayout+xml"/>
  <Override PartName="/ppt/slideLayouts/slideLayout59.xml" ContentType="application/vnd.openxmlformats-officedocument.presentationml.slideLayout+xml"/>
  <Override PartName="/ppt/slideLayouts/slideLayout57.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60.xml" ContentType="application/vnd.openxmlformats-officedocument.presentationml.slideLayout+xml"/>
  <Override PartName="/ppt/slideLayouts/slideLayout19.xml" ContentType="application/vnd.openxmlformats-officedocument.presentationml.slideLayout+xml"/>
  <Override PartName="/ppt/slideLayouts/slideLayout61.xml" ContentType="application/vnd.openxmlformats-officedocument.presentationml.slideLayout+xml"/>
  <Override PartName="/ppt/slideLayouts/slideLayout21.xml" ContentType="application/vnd.openxmlformats-officedocument.presentationml.slideLayout+xml"/>
  <Override PartName="/ppt/slideLayouts/slideLayout1.xml" ContentType="application/vnd.openxmlformats-officedocument.presentationml.slideLayout+xml"/>
  <Override PartName="/ppt/slideLayouts/slideLayout58.xml" ContentType="application/vnd.openxmlformats-officedocument.presentationml.slideLayout+xml"/>
  <Override PartName="/ppt/slideLayouts/slideLayout17.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72.xml" ContentType="application/vnd.openxmlformats-officedocument.presentationml.slideLayout+xml"/>
  <Override PartName="/ppt/slideLayouts/slideLayout23.xml" ContentType="application/vnd.openxmlformats-officedocument.presentationml.slideLayout+xml"/>
  <Override PartName="/ppt/slideLayouts/slideLayout71.xml" ContentType="application/vnd.openxmlformats-officedocument.presentationml.slideLayout+xml"/>
  <Override PartName="/ppt/slideLayouts/slideLayout29.xml" ContentType="application/vnd.openxmlformats-officedocument.presentationml.slideLayout+xml"/>
  <Override PartName="/ppt/slideLayouts/slideLayout69.xml" ContentType="application/vnd.openxmlformats-officedocument.presentationml.slideLayout+xml"/>
  <Override PartName="/ppt/slideLayouts/slideLayout32.xml" ContentType="application/vnd.openxmlformats-officedocument.presentationml.slideLayout+xml"/>
  <Override PartName="/ppt/slideLayouts/slideLayout70.xml" ContentType="application/vnd.openxmlformats-officedocument.presentationml.slideLayout+xml"/>
  <Override PartName="/ppt/slideLayouts/slideLayout28.xml" ContentType="application/vnd.openxmlformats-officedocument.presentationml.slideLayout+xml"/>
  <Override PartName="/ppt/slideLayouts/slideLayout68.xml" ContentType="application/vnd.openxmlformats-officedocument.presentationml.slideLayout+xml"/>
  <Override PartName="/ppt/slideLayouts/slideLayout31.xml" ContentType="application/vnd.openxmlformats-officedocument.presentationml.slideLayout+xml"/>
  <Override PartName="/ppt/slideLayouts/slideLayout67.xml" ContentType="application/vnd.openxmlformats-officedocument.presentationml.slideLayout+xml"/>
  <Override PartName="/ppt/slideLayouts/slideLayout30.xml" ContentType="application/vnd.openxmlformats-officedocument.presentationml.slideLayout+xml"/>
  <Override PartName="/ppt/slideLayouts/slideLayout66.xml" ContentType="application/vnd.openxmlformats-officedocument.presentationml.slideLayout+xml"/>
  <Override PartName="/ppt/slideLayouts/slideLayout65.xml" ContentType="application/vnd.openxmlformats-officedocument.presentationml.slideLayout+xml"/>
  <Override PartName="/ppt/slideLayouts/slideLayout64.xml" ContentType="application/vnd.openxmlformats-officedocument.presentationml.slideLayout+xml"/>
  <Override PartName="/ppt/slideLayouts/slideLayout63.xml" ContentType="application/vnd.openxmlformats-officedocument.presentationml.slideLayout+xml"/>
  <Override PartName="/ppt/slideLayouts/slideLayout62.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47.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49.xml" ContentType="application/vnd.openxmlformats-officedocument.presentationml.slideLayout+xml"/>
  <Override PartName="/ppt/slideLayouts/slideLayout13.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2.xml" ContentType="application/vnd.openxmlformats-officedocument.presentationml.slideLayout+xml"/>
  <Override PartName="/ppt/slideLayouts/slideLayout40.xml" ContentType="application/vnd.openxmlformats-officedocument.presentationml.slideLayout+xml"/>
  <Override PartName="/ppt/slideLayouts/slideLayout3.xml" ContentType="application/vnd.openxmlformats-officedocument.presentationml.slideLayout+xml"/>
  <Override PartName="/ppt/slideLayouts/slideLayout41.xml" ContentType="application/vnd.openxmlformats-officedocument.presentationml.slideLayout+xml"/>
  <Override PartName="/ppt/slideLayouts/slideLayout4.xml" ContentType="application/vnd.openxmlformats-officedocument.presentationml.slideLayout+xml"/>
  <Override PartName="/ppt/slideLayouts/slideLayout42.xml" ContentType="application/vnd.openxmlformats-officedocument.presentationml.slideLayout+xml"/>
  <Override PartName="/ppt/slideLayouts/slideLayout5.xml" ContentType="application/vnd.openxmlformats-officedocument.presentationml.slideLayout+xml"/>
  <Override PartName="/ppt/slideLayouts/slideLayout43.xml" ContentType="application/vnd.openxmlformats-officedocument.presentationml.slideLayout+xml"/>
  <Override PartName="/ppt/slides/slide1.xml" ContentType="application/vnd.openxmlformats-officedocument.presentationml.slide+xml"/>
  <Override PartName="/ppt/slides/_rels/slide9.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Lst>
  <p:sldIdLst>
    <p:sldId id="256" r:id="rId8"/>
    <p:sldId id="257" r:id="rId9"/>
    <p:sldId id="258" r:id="rId10"/>
    <p:sldId id="259" r:id="rId11"/>
    <p:sldId id="260" r:id="rId12"/>
    <p:sldId id="261" r:id="rId13"/>
    <p:sldId id="262" r:id="rId14"/>
    <p:sldId id="263" r:id="rId15"/>
    <p:sldId id="264" r:id="rId16"/>
    <p:sldId id="265" r:id="rId17"/>
  </p:sldIdLst>
  <p:sldSz cx="9144000" cy="51435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
</Relationships>
</file>

<file path=ppt/media/image1.png>
</file>

<file path=ppt/media/image10.jpeg>
</file>

<file path=ppt/media/image11.jpeg>
</file>

<file path=ppt/media/image12.jpe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9" name="PlaceHolder 2"/>
          <p:cNvSpPr>
            <a:spLocks noGrp="1"/>
          </p:cNvSpPr>
          <p:nvPr>
            <p:ph type="body"/>
          </p:nvPr>
        </p:nvSpPr>
        <p:spPr>
          <a:xfrm>
            <a:off x="1297440" y="1972440"/>
            <a:ext cx="37987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30" name="PlaceHolder 3"/>
          <p:cNvSpPr>
            <a:spLocks noGrp="1"/>
          </p:cNvSpPr>
          <p:nvPr>
            <p:ph type="body"/>
          </p:nvPr>
        </p:nvSpPr>
        <p:spPr>
          <a:xfrm>
            <a:off x="1297440" y="3234240"/>
            <a:ext cx="379872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32" name="PlaceHolder 2"/>
          <p:cNvSpPr>
            <a:spLocks noGrp="1"/>
          </p:cNvSpPr>
          <p:nvPr>
            <p:ph type="body"/>
          </p:nvPr>
        </p:nvSpPr>
        <p:spPr>
          <a:xfrm>
            <a:off x="129744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33" name="PlaceHolder 3"/>
          <p:cNvSpPr>
            <a:spLocks noGrp="1"/>
          </p:cNvSpPr>
          <p:nvPr>
            <p:ph type="body"/>
          </p:nvPr>
        </p:nvSpPr>
        <p:spPr>
          <a:xfrm>
            <a:off x="324432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34" name="PlaceHolder 4"/>
          <p:cNvSpPr>
            <a:spLocks noGrp="1"/>
          </p:cNvSpPr>
          <p:nvPr>
            <p:ph type="body"/>
          </p:nvPr>
        </p:nvSpPr>
        <p:spPr>
          <a:xfrm>
            <a:off x="129744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35" name="PlaceHolder 5"/>
          <p:cNvSpPr>
            <a:spLocks noGrp="1"/>
          </p:cNvSpPr>
          <p:nvPr>
            <p:ph type="body"/>
          </p:nvPr>
        </p:nvSpPr>
        <p:spPr>
          <a:xfrm>
            <a:off x="324432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37" name="PlaceHolder 2"/>
          <p:cNvSpPr>
            <a:spLocks noGrp="1"/>
          </p:cNvSpPr>
          <p:nvPr>
            <p:ph type="body"/>
          </p:nvPr>
        </p:nvSpPr>
        <p:spPr>
          <a:xfrm>
            <a:off x="1297440" y="19724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38" name="PlaceHolder 3"/>
          <p:cNvSpPr>
            <a:spLocks noGrp="1"/>
          </p:cNvSpPr>
          <p:nvPr>
            <p:ph type="body"/>
          </p:nvPr>
        </p:nvSpPr>
        <p:spPr>
          <a:xfrm>
            <a:off x="2581920" y="19724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39" name="PlaceHolder 4"/>
          <p:cNvSpPr>
            <a:spLocks noGrp="1"/>
          </p:cNvSpPr>
          <p:nvPr>
            <p:ph type="body"/>
          </p:nvPr>
        </p:nvSpPr>
        <p:spPr>
          <a:xfrm>
            <a:off x="3866400" y="19724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40" name="PlaceHolder 5"/>
          <p:cNvSpPr>
            <a:spLocks noGrp="1"/>
          </p:cNvSpPr>
          <p:nvPr>
            <p:ph type="body"/>
          </p:nvPr>
        </p:nvSpPr>
        <p:spPr>
          <a:xfrm>
            <a:off x="1297440" y="32342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41" name="PlaceHolder 6"/>
          <p:cNvSpPr>
            <a:spLocks noGrp="1"/>
          </p:cNvSpPr>
          <p:nvPr>
            <p:ph type="body"/>
          </p:nvPr>
        </p:nvSpPr>
        <p:spPr>
          <a:xfrm>
            <a:off x="2581920" y="32342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42" name="PlaceHolder 7"/>
          <p:cNvSpPr>
            <a:spLocks noGrp="1"/>
          </p:cNvSpPr>
          <p:nvPr>
            <p:ph type="body"/>
          </p:nvPr>
        </p:nvSpPr>
        <p:spPr>
          <a:xfrm>
            <a:off x="3866400" y="32342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5"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66" name="PlaceHolder 2"/>
          <p:cNvSpPr>
            <a:spLocks noGrp="1"/>
          </p:cNvSpPr>
          <p:nvPr>
            <p:ph type="subTitle"/>
          </p:nvPr>
        </p:nvSpPr>
        <p:spPr>
          <a:xfrm>
            <a:off x="1297440" y="1972440"/>
            <a:ext cx="3798720" cy="24156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68" name="PlaceHolder 2"/>
          <p:cNvSpPr>
            <a:spLocks noGrp="1"/>
          </p:cNvSpPr>
          <p:nvPr>
            <p:ph type="body"/>
          </p:nvPr>
        </p:nvSpPr>
        <p:spPr>
          <a:xfrm>
            <a:off x="1297440" y="1972440"/>
            <a:ext cx="3798720" cy="24156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70" name="PlaceHolder 2"/>
          <p:cNvSpPr>
            <a:spLocks noGrp="1"/>
          </p:cNvSpPr>
          <p:nvPr>
            <p:ph type="body"/>
          </p:nvPr>
        </p:nvSpPr>
        <p:spPr>
          <a:xfrm>
            <a:off x="129744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
        <p:nvSpPr>
          <p:cNvPr id="71" name="PlaceHolder 3"/>
          <p:cNvSpPr>
            <a:spLocks noGrp="1"/>
          </p:cNvSpPr>
          <p:nvPr>
            <p:ph type="body"/>
          </p:nvPr>
        </p:nvSpPr>
        <p:spPr>
          <a:xfrm>
            <a:off x="324432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2"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3" name="PlaceHolder 1"/>
          <p:cNvSpPr>
            <a:spLocks noGrp="1"/>
          </p:cNvSpPr>
          <p:nvPr>
            <p:ph type="subTitle"/>
          </p:nvPr>
        </p:nvSpPr>
        <p:spPr>
          <a:xfrm>
            <a:off x="1297440" y="393840"/>
            <a:ext cx="3798720" cy="69217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75" name="PlaceHolder 2"/>
          <p:cNvSpPr>
            <a:spLocks noGrp="1"/>
          </p:cNvSpPr>
          <p:nvPr>
            <p:ph type="body"/>
          </p:nvPr>
        </p:nvSpPr>
        <p:spPr>
          <a:xfrm>
            <a:off x="129744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76" name="PlaceHolder 3"/>
          <p:cNvSpPr>
            <a:spLocks noGrp="1"/>
          </p:cNvSpPr>
          <p:nvPr>
            <p:ph type="body"/>
          </p:nvPr>
        </p:nvSpPr>
        <p:spPr>
          <a:xfrm>
            <a:off x="324432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
        <p:nvSpPr>
          <p:cNvPr id="77" name="PlaceHolder 4"/>
          <p:cNvSpPr>
            <a:spLocks noGrp="1"/>
          </p:cNvSpPr>
          <p:nvPr>
            <p:ph type="body"/>
          </p:nvPr>
        </p:nvSpPr>
        <p:spPr>
          <a:xfrm>
            <a:off x="129744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8" name="PlaceHolder 2"/>
          <p:cNvSpPr>
            <a:spLocks noGrp="1"/>
          </p:cNvSpPr>
          <p:nvPr>
            <p:ph type="subTitle"/>
          </p:nvPr>
        </p:nvSpPr>
        <p:spPr>
          <a:xfrm>
            <a:off x="1297440" y="1972440"/>
            <a:ext cx="3798720" cy="24156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79" name="PlaceHolder 2"/>
          <p:cNvSpPr>
            <a:spLocks noGrp="1"/>
          </p:cNvSpPr>
          <p:nvPr>
            <p:ph type="body"/>
          </p:nvPr>
        </p:nvSpPr>
        <p:spPr>
          <a:xfrm>
            <a:off x="129744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
        <p:nvSpPr>
          <p:cNvPr id="80" name="PlaceHolder 3"/>
          <p:cNvSpPr>
            <a:spLocks noGrp="1"/>
          </p:cNvSpPr>
          <p:nvPr>
            <p:ph type="body"/>
          </p:nvPr>
        </p:nvSpPr>
        <p:spPr>
          <a:xfrm>
            <a:off x="324432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81" name="PlaceHolder 4"/>
          <p:cNvSpPr>
            <a:spLocks noGrp="1"/>
          </p:cNvSpPr>
          <p:nvPr>
            <p:ph type="body"/>
          </p:nvPr>
        </p:nvSpPr>
        <p:spPr>
          <a:xfrm>
            <a:off x="324432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83" name="PlaceHolder 2"/>
          <p:cNvSpPr>
            <a:spLocks noGrp="1"/>
          </p:cNvSpPr>
          <p:nvPr>
            <p:ph type="body"/>
          </p:nvPr>
        </p:nvSpPr>
        <p:spPr>
          <a:xfrm>
            <a:off x="129744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84" name="PlaceHolder 3"/>
          <p:cNvSpPr>
            <a:spLocks noGrp="1"/>
          </p:cNvSpPr>
          <p:nvPr>
            <p:ph type="body"/>
          </p:nvPr>
        </p:nvSpPr>
        <p:spPr>
          <a:xfrm>
            <a:off x="324432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85" name="PlaceHolder 4"/>
          <p:cNvSpPr>
            <a:spLocks noGrp="1"/>
          </p:cNvSpPr>
          <p:nvPr>
            <p:ph type="body"/>
          </p:nvPr>
        </p:nvSpPr>
        <p:spPr>
          <a:xfrm>
            <a:off x="1297440" y="3234240"/>
            <a:ext cx="379872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6"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87" name="PlaceHolder 2"/>
          <p:cNvSpPr>
            <a:spLocks noGrp="1"/>
          </p:cNvSpPr>
          <p:nvPr>
            <p:ph type="body"/>
          </p:nvPr>
        </p:nvSpPr>
        <p:spPr>
          <a:xfrm>
            <a:off x="1297440" y="1972440"/>
            <a:ext cx="37987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88" name="PlaceHolder 3"/>
          <p:cNvSpPr>
            <a:spLocks noGrp="1"/>
          </p:cNvSpPr>
          <p:nvPr>
            <p:ph type="body"/>
          </p:nvPr>
        </p:nvSpPr>
        <p:spPr>
          <a:xfrm>
            <a:off x="1297440" y="3234240"/>
            <a:ext cx="379872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90" name="PlaceHolder 2"/>
          <p:cNvSpPr>
            <a:spLocks noGrp="1"/>
          </p:cNvSpPr>
          <p:nvPr>
            <p:ph type="body"/>
          </p:nvPr>
        </p:nvSpPr>
        <p:spPr>
          <a:xfrm>
            <a:off x="129744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91" name="PlaceHolder 3"/>
          <p:cNvSpPr>
            <a:spLocks noGrp="1"/>
          </p:cNvSpPr>
          <p:nvPr>
            <p:ph type="body"/>
          </p:nvPr>
        </p:nvSpPr>
        <p:spPr>
          <a:xfrm>
            <a:off x="324432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92" name="PlaceHolder 4"/>
          <p:cNvSpPr>
            <a:spLocks noGrp="1"/>
          </p:cNvSpPr>
          <p:nvPr>
            <p:ph type="body"/>
          </p:nvPr>
        </p:nvSpPr>
        <p:spPr>
          <a:xfrm>
            <a:off x="129744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93" name="PlaceHolder 5"/>
          <p:cNvSpPr>
            <a:spLocks noGrp="1"/>
          </p:cNvSpPr>
          <p:nvPr>
            <p:ph type="body"/>
          </p:nvPr>
        </p:nvSpPr>
        <p:spPr>
          <a:xfrm>
            <a:off x="324432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95" name="PlaceHolder 2"/>
          <p:cNvSpPr>
            <a:spLocks noGrp="1"/>
          </p:cNvSpPr>
          <p:nvPr>
            <p:ph type="body"/>
          </p:nvPr>
        </p:nvSpPr>
        <p:spPr>
          <a:xfrm>
            <a:off x="1297440" y="19724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96" name="PlaceHolder 3"/>
          <p:cNvSpPr>
            <a:spLocks noGrp="1"/>
          </p:cNvSpPr>
          <p:nvPr>
            <p:ph type="body"/>
          </p:nvPr>
        </p:nvSpPr>
        <p:spPr>
          <a:xfrm>
            <a:off x="2581920" y="19724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97" name="PlaceHolder 4"/>
          <p:cNvSpPr>
            <a:spLocks noGrp="1"/>
          </p:cNvSpPr>
          <p:nvPr>
            <p:ph type="body"/>
          </p:nvPr>
        </p:nvSpPr>
        <p:spPr>
          <a:xfrm>
            <a:off x="3866400" y="19724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98" name="PlaceHolder 5"/>
          <p:cNvSpPr>
            <a:spLocks noGrp="1"/>
          </p:cNvSpPr>
          <p:nvPr>
            <p:ph type="body"/>
          </p:nvPr>
        </p:nvSpPr>
        <p:spPr>
          <a:xfrm>
            <a:off x="1297440" y="32342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99" name="PlaceHolder 6"/>
          <p:cNvSpPr>
            <a:spLocks noGrp="1"/>
          </p:cNvSpPr>
          <p:nvPr>
            <p:ph type="body"/>
          </p:nvPr>
        </p:nvSpPr>
        <p:spPr>
          <a:xfrm>
            <a:off x="2581920" y="32342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00" name="PlaceHolder 7"/>
          <p:cNvSpPr>
            <a:spLocks noGrp="1"/>
          </p:cNvSpPr>
          <p:nvPr>
            <p:ph type="body"/>
          </p:nvPr>
        </p:nvSpPr>
        <p:spPr>
          <a:xfrm>
            <a:off x="3866400" y="32342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1"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12" name="PlaceHolder 2"/>
          <p:cNvSpPr>
            <a:spLocks noGrp="1"/>
          </p:cNvSpPr>
          <p:nvPr>
            <p:ph type="subTitle"/>
          </p:nvPr>
        </p:nvSpPr>
        <p:spPr>
          <a:xfrm>
            <a:off x="1297440" y="1972440"/>
            <a:ext cx="3798720" cy="24156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14" name="PlaceHolder 2"/>
          <p:cNvSpPr>
            <a:spLocks noGrp="1"/>
          </p:cNvSpPr>
          <p:nvPr>
            <p:ph type="body"/>
          </p:nvPr>
        </p:nvSpPr>
        <p:spPr>
          <a:xfrm>
            <a:off x="1297440" y="1972440"/>
            <a:ext cx="3798720" cy="24156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16" name="PlaceHolder 2"/>
          <p:cNvSpPr>
            <a:spLocks noGrp="1"/>
          </p:cNvSpPr>
          <p:nvPr>
            <p:ph type="body"/>
          </p:nvPr>
        </p:nvSpPr>
        <p:spPr>
          <a:xfrm>
            <a:off x="129744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
        <p:nvSpPr>
          <p:cNvPr id="117" name="PlaceHolder 3"/>
          <p:cNvSpPr>
            <a:spLocks noGrp="1"/>
          </p:cNvSpPr>
          <p:nvPr>
            <p:ph type="body"/>
          </p:nvPr>
        </p:nvSpPr>
        <p:spPr>
          <a:xfrm>
            <a:off x="324432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8"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0" name="PlaceHolder 2"/>
          <p:cNvSpPr>
            <a:spLocks noGrp="1"/>
          </p:cNvSpPr>
          <p:nvPr>
            <p:ph type="body"/>
          </p:nvPr>
        </p:nvSpPr>
        <p:spPr>
          <a:xfrm>
            <a:off x="1297440" y="1972440"/>
            <a:ext cx="3798720" cy="24156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9" name="PlaceHolder 1"/>
          <p:cNvSpPr>
            <a:spLocks noGrp="1"/>
          </p:cNvSpPr>
          <p:nvPr>
            <p:ph type="subTitle"/>
          </p:nvPr>
        </p:nvSpPr>
        <p:spPr>
          <a:xfrm>
            <a:off x="1297440" y="393840"/>
            <a:ext cx="3798720" cy="69217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21" name="PlaceHolder 2"/>
          <p:cNvSpPr>
            <a:spLocks noGrp="1"/>
          </p:cNvSpPr>
          <p:nvPr>
            <p:ph type="body"/>
          </p:nvPr>
        </p:nvSpPr>
        <p:spPr>
          <a:xfrm>
            <a:off x="129744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22" name="PlaceHolder 3"/>
          <p:cNvSpPr>
            <a:spLocks noGrp="1"/>
          </p:cNvSpPr>
          <p:nvPr>
            <p:ph type="body"/>
          </p:nvPr>
        </p:nvSpPr>
        <p:spPr>
          <a:xfrm>
            <a:off x="324432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
        <p:nvSpPr>
          <p:cNvPr id="123" name="PlaceHolder 4"/>
          <p:cNvSpPr>
            <a:spLocks noGrp="1"/>
          </p:cNvSpPr>
          <p:nvPr>
            <p:ph type="body"/>
          </p:nvPr>
        </p:nvSpPr>
        <p:spPr>
          <a:xfrm>
            <a:off x="129744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25" name="PlaceHolder 2"/>
          <p:cNvSpPr>
            <a:spLocks noGrp="1"/>
          </p:cNvSpPr>
          <p:nvPr>
            <p:ph type="body"/>
          </p:nvPr>
        </p:nvSpPr>
        <p:spPr>
          <a:xfrm>
            <a:off x="129744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
        <p:nvSpPr>
          <p:cNvPr id="126" name="PlaceHolder 3"/>
          <p:cNvSpPr>
            <a:spLocks noGrp="1"/>
          </p:cNvSpPr>
          <p:nvPr>
            <p:ph type="body"/>
          </p:nvPr>
        </p:nvSpPr>
        <p:spPr>
          <a:xfrm>
            <a:off x="324432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27" name="PlaceHolder 4"/>
          <p:cNvSpPr>
            <a:spLocks noGrp="1"/>
          </p:cNvSpPr>
          <p:nvPr>
            <p:ph type="body"/>
          </p:nvPr>
        </p:nvSpPr>
        <p:spPr>
          <a:xfrm>
            <a:off x="324432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29" name="PlaceHolder 2"/>
          <p:cNvSpPr>
            <a:spLocks noGrp="1"/>
          </p:cNvSpPr>
          <p:nvPr>
            <p:ph type="body"/>
          </p:nvPr>
        </p:nvSpPr>
        <p:spPr>
          <a:xfrm>
            <a:off x="129744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30" name="PlaceHolder 3"/>
          <p:cNvSpPr>
            <a:spLocks noGrp="1"/>
          </p:cNvSpPr>
          <p:nvPr>
            <p:ph type="body"/>
          </p:nvPr>
        </p:nvSpPr>
        <p:spPr>
          <a:xfrm>
            <a:off x="324432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31" name="PlaceHolder 4"/>
          <p:cNvSpPr>
            <a:spLocks noGrp="1"/>
          </p:cNvSpPr>
          <p:nvPr>
            <p:ph type="body"/>
          </p:nvPr>
        </p:nvSpPr>
        <p:spPr>
          <a:xfrm>
            <a:off x="1297440" y="3234240"/>
            <a:ext cx="379872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32"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33" name="PlaceHolder 2"/>
          <p:cNvSpPr>
            <a:spLocks noGrp="1"/>
          </p:cNvSpPr>
          <p:nvPr>
            <p:ph type="body"/>
          </p:nvPr>
        </p:nvSpPr>
        <p:spPr>
          <a:xfrm>
            <a:off x="1297440" y="1972440"/>
            <a:ext cx="37987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34" name="PlaceHolder 3"/>
          <p:cNvSpPr>
            <a:spLocks noGrp="1"/>
          </p:cNvSpPr>
          <p:nvPr>
            <p:ph type="body"/>
          </p:nvPr>
        </p:nvSpPr>
        <p:spPr>
          <a:xfrm>
            <a:off x="1297440" y="3234240"/>
            <a:ext cx="379872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36" name="PlaceHolder 2"/>
          <p:cNvSpPr>
            <a:spLocks noGrp="1"/>
          </p:cNvSpPr>
          <p:nvPr>
            <p:ph type="body"/>
          </p:nvPr>
        </p:nvSpPr>
        <p:spPr>
          <a:xfrm>
            <a:off x="129744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37" name="PlaceHolder 3"/>
          <p:cNvSpPr>
            <a:spLocks noGrp="1"/>
          </p:cNvSpPr>
          <p:nvPr>
            <p:ph type="body"/>
          </p:nvPr>
        </p:nvSpPr>
        <p:spPr>
          <a:xfrm>
            <a:off x="324432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38" name="PlaceHolder 4"/>
          <p:cNvSpPr>
            <a:spLocks noGrp="1"/>
          </p:cNvSpPr>
          <p:nvPr>
            <p:ph type="body"/>
          </p:nvPr>
        </p:nvSpPr>
        <p:spPr>
          <a:xfrm>
            <a:off x="129744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39" name="PlaceHolder 5"/>
          <p:cNvSpPr>
            <a:spLocks noGrp="1"/>
          </p:cNvSpPr>
          <p:nvPr>
            <p:ph type="body"/>
          </p:nvPr>
        </p:nvSpPr>
        <p:spPr>
          <a:xfrm>
            <a:off x="324432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40"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41" name="PlaceHolder 2"/>
          <p:cNvSpPr>
            <a:spLocks noGrp="1"/>
          </p:cNvSpPr>
          <p:nvPr>
            <p:ph type="body"/>
          </p:nvPr>
        </p:nvSpPr>
        <p:spPr>
          <a:xfrm>
            <a:off x="1297440" y="19724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42" name="PlaceHolder 3"/>
          <p:cNvSpPr>
            <a:spLocks noGrp="1"/>
          </p:cNvSpPr>
          <p:nvPr>
            <p:ph type="body"/>
          </p:nvPr>
        </p:nvSpPr>
        <p:spPr>
          <a:xfrm>
            <a:off x="2581920" y="19724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43" name="PlaceHolder 4"/>
          <p:cNvSpPr>
            <a:spLocks noGrp="1"/>
          </p:cNvSpPr>
          <p:nvPr>
            <p:ph type="body"/>
          </p:nvPr>
        </p:nvSpPr>
        <p:spPr>
          <a:xfrm>
            <a:off x="3866400" y="19724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44" name="PlaceHolder 5"/>
          <p:cNvSpPr>
            <a:spLocks noGrp="1"/>
          </p:cNvSpPr>
          <p:nvPr>
            <p:ph type="body"/>
          </p:nvPr>
        </p:nvSpPr>
        <p:spPr>
          <a:xfrm>
            <a:off x="1297440" y="32342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45" name="PlaceHolder 6"/>
          <p:cNvSpPr>
            <a:spLocks noGrp="1"/>
          </p:cNvSpPr>
          <p:nvPr>
            <p:ph type="body"/>
          </p:nvPr>
        </p:nvSpPr>
        <p:spPr>
          <a:xfrm>
            <a:off x="2581920" y="32342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46" name="PlaceHolder 7"/>
          <p:cNvSpPr>
            <a:spLocks noGrp="1"/>
          </p:cNvSpPr>
          <p:nvPr>
            <p:ph type="body"/>
          </p:nvPr>
        </p:nvSpPr>
        <p:spPr>
          <a:xfrm>
            <a:off x="3866400" y="32342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58"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59" name="PlaceHolder 2"/>
          <p:cNvSpPr>
            <a:spLocks noGrp="1"/>
          </p:cNvSpPr>
          <p:nvPr>
            <p:ph type="subTitle"/>
          </p:nvPr>
        </p:nvSpPr>
        <p:spPr>
          <a:xfrm>
            <a:off x="1297440" y="1972440"/>
            <a:ext cx="3798720" cy="24156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60"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61" name="PlaceHolder 2"/>
          <p:cNvSpPr>
            <a:spLocks noGrp="1"/>
          </p:cNvSpPr>
          <p:nvPr>
            <p:ph type="body"/>
          </p:nvPr>
        </p:nvSpPr>
        <p:spPr>
          <a:xfrm>
            <a:off x="1297440" y="1972440"/>
            <a:ext cx="3798720" cy="24156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2" name="PlaceHolder 2"/>
          <p:cNvSpPr>
            <a:spLocks noGrp="1"/>
          </p:cNvSpPr>
          <p:nvPr>
            <p:ph type="body"/>
          </p:nvPr>
        </p:nvSpPr>
        <p:spPr>
          <a:xfrm>
            <a:off x="129744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
        <p:nvSpPr>
          <p:cNvPr id="13" name="PlaceHolder 3"/>
          <p:cNvSpPr>
            <a:spLocks noGrp="1"/>
          </p:cNvSpPr>
          <p:nvPr>
            <p:ph type="body"/>
          </p:nvPr>
        </p:nvSpPr>
        <p:spPr>
          <a:xfrm>
            <a:off x="324432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63" name="PlaceHolder 2"/>
          <p:cNvSpPr>
            <a:spLocks noGrp="1"/>
          </p:cNvSpPr>
          <p:nvPr>
            <p:ph type="body"/>
          </p:nvPr>
        </p:nvSpPr>
        <p:spPr>
          <a:xfrm>
            <a:off x="129744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
        <p:nvSpPr>
          <p:cNvPr id="164" name="PlaceHolder 3"/>
          <p:cNvSpPr>
            <a:spLocks noGrp="1"/>
          </p:cNvSpPr>
          <p:nvPr>
            <p:ph type="body"/>
          </p:nvPr>
        </p:nvSpPr>
        <p:spPr>
          <a:xfrm>
            <a:off x="324432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65"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6" name="PlaceHolder 1"/>
          <p:cNvSpPr>
            <a:spLocks noGrp="1"/>
          </p:cNvSpPr>
          <p:nvPr>
            <p:ph type="subTitle"/>
          </p:nvPr>
        </p:nvSpPr>
        <p:spPr>
          <a:xfrm>
            <a:off x="1297440" y="393840"/>
            <a:ext cx="3798720" cy="69217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7"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68" name="PlaceHolder 2"/>
          <p:cNvSpPr>
            <a:spLocks noGrp="1"/>
          </p:cNvSpPr>
          <p:nvPr>
            <p:ph type="body"/>
          </p:nvPr>
        </p:nvSpPr>
        <p:spPr>
          <a:xfrm>
            <a:off x="129744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69" name="PlaceHolder 3"/>
          <p:cNvSpPr>
            <a:spLocks noGrp="1"/>
          </p:cNvSpPr>
          <p:nvPr>
            <p:ph type="body"/>
          </p:nvPr>
        </p:nvSpPr>
        <p:spPr>
          <a:xfrm>
            <a:off x="324432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
        <p:nvSpPr>
          <p:cNvPr id="170" name="PlaceHolder 4"/>
          <p:cNvSpPr>
            <a:spLocks noGrp="1"/>
          </p:cNvSpPr>
          <p:nvPr>
            <p:ph type="body"/>
          </p:nvPr>
        </p:nvSpPr>
        <p:spPr>
          <a:xfrm>
            <a:off x="129744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1"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72" name="PlaceHolder 2"/>
          <p:cNvSpPr>
            <a:spLocks noGrp="1"/>
          </p:cNvSpPr>
          <p:nvPr>
            <p:ph type="body"/>
          </p:nvPr>
        </p:nvSpPr>
        <p:spPr>
          <a:xfrm>
            <a:off x="129744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
        <p:nvSpPr>
          <p:cNvPr id="173" name="PlaceHolder 3"/>
          <p:cNvSpPr>
            <a:spLocks noGrp="1"/>
          </p:cNvSpPr>
          <p:nvPr>
            <p:ph type="body"/>
          </p:nvPr>
        </p:nvSpPr>
        <p:spPr>
          <a:xfrm>
            <a:off x="324432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74" name="PlaceHolder 4"/>
          <p:cNvSpPr>
            <a:spLocks noGrp="1"/>
          </p:cNvSpPr>
          <p:nvPr>
            <p:ph type="body"/>
          </p:nvPr>
        </p:nvSpPr>
        <p:spPr>
          <a:xfrm>
            <a:off x="324432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75"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76" name="PlaceHolder 2"/>
          <p:cNvSpPr>
            <a:spLocks noGrp="1"/>
          </p:cNvSpPr>
          <p:nvPr>
            <p:ph type="body"/>
          </p:nvPr>
        </p:nvSpPr>
        <p:spPr>
          <a:xfrm>
            <a:off x="129744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77" name="PlaceHolder 3"/>
          <p:cNvSpPr>
            <a:spLocks noGrp="1"/>
          </p:cNvSpPr>
          <p:nvPr>
            <p:ph type="body"/>
          </p:nvPr>
        </p:nvSpPr>
        <p:spPr>
          <a:xfrm>
            <a:off x="324432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78" name="PlaceHolder 4"/>
          <p:cNvSpPr>
            <a:spLocks noGrp="1"/>
          </p:cNvSpPr>
          <p:nvPr>
            <p:ph type="body"/>
          </p:nvPr>
        </p:nvSpPr>
        <p:spPr>
          <a:xfrm>
            <a:off x="1297440" y="3234240"/>
            <a:ext cx="379872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79"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80" name="PlaceHolder 2"/>
          <p:cNvSpPr>
            <a:spLocks noGrp="1"/>
          </p:cNvSpPr>
          <p:nvPr>
            <p:ph type="body"/>
          </p:nvPr>
        </p:nvSpPr>
        <p:spPr>
          <a:xfrm>
            <a:off x="1297440" y="1972440"/>
            <a:ext cx="37987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81" name="PlaceHolder 3"/>
          <p:cNvSpPr>
            <a:spLocks noGrp="1"/>
          </p:cNvSpPr>
          <p:nvPr>
            <p:ph type="body"/>
          </p:nvPr>
        </p:nvSpPr>
        <p:spPr>
          <a:xfrm>
            <a:off x="1297440" y="3234240"/>
            <a:ext cx="379872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82"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83" name="PlaceHolder 2"/>
          <p:cNvSpPr>
            <a:spLocks noGrp="1"/>
          </p:cNvSpPr>
          <p:nvPr>
            <p:ph type="body"/>
          </p:nvPr>
        </p:nvSpPr>
        <p:spPr>
          <a:xfrm>
            <a:off x="129744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84" name="PlaceHolder 3"/>
          <p:cNvSpPr>
            <a:spLocks noGrp="1"/>
          </p:cNvSpPr>
          <p:nvPr>
            <p:ph type="body"/>
          </p:nvPr>
        </p:nvSpPr>
        <p:spPr>
          <a:xfrm>
            <a:off x="324432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85" name="PlaceHolder 4"/>
          <p:cNvSpPr>
            <a:spLocks noGrp="1"/>
          </p:cNvSpPr>
          <p:nvPr>
            <p:ph type="body"/>
          </p:nvPr>
        </p:nvSpPr>
        <p:spPr>
          <a:xfrm>
            <a:off x="129744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86" name="PlaceHolder 5"/>
          <p:cNvSpPr>
            <a:spLocks noGrp="1"/>
          </p:cNvSpPr>
          <p:nvPr>
            <p:ph type="body"/>
          </p:nvPr>
        </p:nvSpPr>
        <p:spPr>
          <a:xfrm>
            <a:off x="324432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87"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88" name="PlaceHolder 2"/>
          <p:cNvSpPr>
            <a:spLocks noGrp="1"/>
          </p:cNvSpPr>
          <p:nvPr>
            <p:ph type="body"/>
          </p:nvPr>
        </p:nvSpPr>
        <p:spPr>
          <a:xfrm>
            <a:off x="1297440" y="19724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89" name="PlaceHolder 3"/>
          <p:cNvSpPr>
            <a:spLocks noGrp="1"/>
          </p:cNvSpPr>
          <p:nvPr>
            <p:ph type="body"/>
          </p:nvPr>
        </p:nvSpPr>
        <p:spPr>
          <a:xfrm>
            <a:off x="2581920" y="19724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90" name="PlaceHolder 4"/>
          <p:cNvSpPr>
            <a:spLocks noGrp="1"/>
          </p:cNvSpPr>
          <p:nvPr>
            <p:ph type="body"/>
          </p:nvPr>
        </p:nvSpPr>
        <p:spPr>
          <a:xfrm>
            <a:off x="3866400" y="19724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91" name="PlaceHolder 5"/>
          <p:cNvSpPr>
            <a:spLocks noGrp="1"/>
          </p:cNvSpPr>
          <p:nvPr>
            <p:ph type="body"/>
          </p:nvPr>
        </p:nvSpPr>
        <p:spPr>
          <a:xfrm>
            <a:off x="1297440" y="32342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92" name="PlaceHolder 6"/>
          <p:cNvSpPr>
            <a:spLocks noGrp="1"/>
          </p:cNvSpPr>
          <p:nvPr>
            <p:ph type="body"/>
          </p:nvPr>
        </p:nvSpPr>
        <p:spPr>
          <a:xfrm>
            <a:off x="2581920" y="32342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93" name="PlaceHolder 7"/>
          <p:cNvSpPr>
            <a:spLocks noGrp="1"/>
          </p:cNvSpPr>
          <p:nvPr>
            <p:ph type="body"/>
          </p:nvPr>
        </p:nvSpPr>
        <p:spPr>
          <a:xfrm>
            <a:off x="3866400" y="32342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04"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05" name="PlaceHolder 2"/>
          <p:cNvSpPr>
            <a:spLocks noGrp="1"/>
          </p:cNvSpPr>
          <p:nvPr>
            <p:ph type="subTitle"/>
          </p:nvPr>
        </p:nvSpPr>
        <p:spPr>
          <a:xfrm>
            <a:off x="1297440" y="1972440"/>
            <a:ext cx="3798720" cy="24156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06"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07" name="PlaceHolder 2"/>
          <p:cNvSpPr>
            <a:spLocks noGrp="1"/>
          </p:cNvSpPr>
          <p:nvPr>
            <p:ph type="body"/>
          </p:nvPr>
        </p:nvSpPr>
        <p:spPr>
          <a:xfrm>
            <a:off x="1297440" y="1972440"/>
            <a:ext cx="3798720" cy="24156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08"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09" name="PlaceHolder 2"/>
          <p:cNvSpPr>
            <a:spLocks noGrp="1"/>
          </p:cNvSpPr>
          <p:nvPr>
            <p:ph type="body"/>
          </p:nvPr>
        </p:nvSpPr>
        <p:spPr>
          <a:xfrm>
            <a:off x="129744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
        <p:nvSpPr>
          <p:cNvPr id="210" name="PlaceHolder 3"/>
          <p:cNvSpPr>
            <a:spLocks noGrp="1"/>
          </p:cNvSpPr>
          <p:nvPr>
            <p:ph type="body"/>
          </p:nvPr>
        </p:nvSpPr>
        <p:spPr>
          <a:xfrm>
            <a:off x="324432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11"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12" name="PlaceHolder 1"/>
          <p:cNvSpPr>
            <a:spLocks noGrp="1"/>
          </p:cNvSpPr>
          <p:nvPr>
            <p:ph type="subTitle"/>
          </p:nvPr>
        </p:nvSpPr>
        <p:spPr>
          <a:xfrm>
            <a:off x="1297440" y="393840"/>
            <a:ext cx="3798720" cy="69217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13"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14" name="PlaceHolder 2"/>
          <p:cNvSpPr>
            <a:spLocks noGrp="1"/>
          </p:cNvSpPr>
          <p:nvPr>
            <p:ph type="body"/>
          </p:nvPr>
        </p:nvSpPr>
        <p:spPr>
          <a:xfrm>
            <a:off x="129744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15" name="PlaceHolder 3"/>
          <p:cNvSpPr>
            <a:spLocks noGrp="1"/>
          </p:cNvSpPr>
          <p:nvPr>
            <p:ph type="body"/>
          </p:nvPr>
        </p:nvSpPr>
        <p:spPr>
          <a:xfrm>
            <a:off x="324432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
        <p:nvSpPr>
          <p:cNvPr id="216" name="PlaceHolder 4"/>
          <p:cNvSpPr>
            <a:spLocks noGrp="1"/>
          </p:cNvSpPr>
          <p:nvPr>
            <p:ph type="body"/>
          </p:nvPr>
        </p:nvSpPr>
        <p:spPr>
          <a:xfrm>
            <a:off x="129744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7"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18" name="PlaceHolder 2"/>
          <p:cNvSpPr>
            <a:spLocks noGrp="1"/>
          </p:cNvSpPr>
          <p:nvPr>
            <p:ph type="body"/>
          </p:nvPr>
        </p:nvSpPr>
        <p:spPr>
          <a:xfrm>
            <a:off x="129744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
        <p:nvSpPr>
          <p:cNvPr id="219" name="PlaceHolder 3"/>
          <p:cNvSpPr>
            <a:spLocks noGrp="1"/>
          </p:cNvSpPr>
          <p:nvPr>
            <p:ph type="body"/>
          </p:nvPr>
        </p:nvSpPr>
        <p:spPr>
          <a:xfrm>
            <a:off x="324432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20" name="PlaceHolder 4"/>
          <p:cNvSpPr>
            <a:spLocks noGrp="1"/>
          </p:cNvSpPr>
          <p:nvPr>
            <p:ph type="body"/>
          </p:nvPr>
        </p:nvSpPr>
        <p:spPr>
          <a:xfrm>
            <a:off x="324432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1"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22" name="PlaceHolder 2"/>
          <p:cNvSpPr>
            <a:spLocks noGrp="1"/>
          </p:cNvSpPr>
          <p:nvPr>
            <p:ph type="body"/>
          </p:nvPr>
        </p:nvSpPr>
        <p:spPr>
          <a:xfrm>
            <a:off x="129744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23" name="PlaceHolder 3"/>
          <p:cNvSpPr>
            <a:spLocks noGrp="1"/>
          </p:cNvSpPr>
          <p:nvPr>
            <p:ph type="body"/>
          </p:nvPr>
        </p:nvSpPr>
        <p:spPr>
          <a:xfrm>
            <a:off x="324432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24" name="PlaceHolder 4"/>
          <p:cNvSpPr>
            <a:spLocks noGrp="1"/>
          </p:cNvSpPr>
          <p:nvPr>
            <p:ph type="body"/>
          </p:nvPr>
        </p:nvSpPr>
        <p:spPr>
          <a:xfrm>
            <a:off x="1297440" y="3234240"/>
            <a:ext cx="379872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25"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26" name="PlaceHolder 2"/>
          <p:cNvSpPr>
            <a:spLocks noGrp="1"/>
          </p:cNvSpPr>
          <p:nvPr>
            <p:ph type="body"/>
          </p:nvPr>
        </p:nvSpPr>
        <p:spPr>
          <a:xfrm>
            <a:off x="1297440" y="1972440"/>
            <a:ext cx="37987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27" name="PlaceHolder 3"/>
          <p:cNvSpPr>
            <a:spLocks noGrp="1"/>
          </p:cNvSpPr>
          <p:nvPr>
            <p:ph type="body"/>
          </p:nvPr>
        </p:nvSpPr>
        <p:spPr>
          <a:xfrm>
            <a:off x="1297440" y="3234240"/>
            <a:ext cx="379872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28"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29" name="PlaceHolder 2"/>
          <p:cNvSpPr>
            <a:spLocks noGrp="1"/>
          </p:cNvSpPr>
          <p:nvPr>
            <p:ph type="body"/>
          </p:nvPr>
        </p:nvSpPr>
        <p:spPr>
          <a:xfrm>
            <a:off x="129744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30" name="PlaceHolder 3"/>
          <p:cNvSpPr>
            <a:spLocks noGrp="1"/>
          </p:cNvSpPr>
          <p:nvPr>
            <p:ph type="body"/>
          </p:nvPr>
        </p:nvSpPr>
        <p:spPr>
          <a:xfrm>
            <a:off x="324432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31" name="PlaceHolder 4"/>
          <p:cNvSpPr>
            <a:spLocks noGrp="1"/>
          </p:cNvSpPr>
          <p:nvPr>
            <p:ph type="body"/>
          </p:nvPr>
        </p:nvSpPr>
        <p:spPr>
          <a:xfrm>
            <a:off x="129744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32" name="PlaceHolder 5"/>
          <p:cNvSpPr>
            <a:spLocks noGrp="1"/>
          </p:cNvSpPr>
          <p:nvPr>
            <p:ph type="body"/>
          </p:nvPr>
        </p:nvSpPr>
        <p:spPr>
          <a:xfrm>
            <a:off x="324432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1297440" y="393840"/>
            <a:ext cx="3798720" cy="69217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33"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34" name="PlaceHolder 2"/>
          <p:cNvSpPr>
            <a:spLocks noGrp="1"/>
          </p:cNvSpPr>
          <p:nvPr>
            <p:ph type="body"/>
          </p:nvPr>
        </p:nvSpPr>
        <p:spPr>
          <a:xfrm>
            <a:off x="1297440" y="19724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35" name="PlaceHolder 3"/>
          <p:cNvSpPr>
            <a:spLocks noGrp="1"/>
          </p:cNvSpPr>
          <p:nvPr>
            <p:ph type="body"/>
          </p:nvPr>
        </p:nvSpPr>
        <p:spPr>
          <a:xfrm>
            <a:off x="2581920" y="19724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36" name="PlaceHolder 4"/>
          <p:cNvSpPr>
            <a:spLocks noGrp="1"/>
          </p:cNvSpPr>
          <p:nvPr>
            <p:ph type="body"/>
          </p:nvPr>
        </p:nvSpPr>
        <p:spPr>
          <a:xfrm>
            <a:off x="3866400" y="19724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37" name="PlaceHolder 5"/>
          <p:cNvSpPr>
            <a:spLocks noGrp="1"/>
          </p:cNvSpPr>
          <p:nvPr>
            <p:ph type="body"/>
          </p:nvPr>
        </p:nvSpPr>
        <p:spPr>
          <a:xfrm>
            <a:off x="1297440" y="32342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38" name="PlaceHolder 6"/>
          <p:cNvSpPr>
            <a:spLocks noGrp="1"/>
          </p:cNvSpPr>
          <p:nvPr>
            <p:ph type="body"/>
          </p:nvPr>
        </p:nvSpPr>
        <p:spPr>
          <a:xfrm>
            <a:off x="2581920" y="32342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39" name="PlaceHolder 7"/>
          <p:cNvSpPr>
            <a:spLocks noGrp="1"/>
          </p:cNvSpPr>
          <p:nvPr>
            <p:ph type="body"/>
          </p:nvPr>
        </p:nvSpPr>
        <p:spPr>
          <a:xfrm>
            <a:off x="3866400" y="32342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50"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51" name="PlaceHolder 2"/>
          <p:cNvSpPr>
            <a:spLocks noGrp="1"/>
          </p:cNvSpPr>
          <p:nvPr>
            <p:ph type="subTitle"/>
          </p:nvPr>
        </p:nvSpPr>
        <p:spPr>
          <a:xfrm>
            <a:off x="1297440" y="1972440"/>
            <a:ext cx="3798720" cy="24156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52"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53" name="PlaceHolder 2"/>
          <p:cNvSpPr>
            <a:spLocks noGrp="1"/>
          </p:cNvSpPr>
          <p:nvPr>
            <p:ph type="body"/>
          </p:nvPr>
        </p:nvSpPr>
        <p:spPr>
          <a:xfrm>
            <a:off x="1297440" y="1972440"/>
            <a:ext cx="3798720" cy="24156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54"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55" name="PlaceHolder 2"/>
          <p:cNvSpPr>
            <a:spLocks noGrp="1"/>
          </p:cNvSpPr>
          <p:nvPr>
            <p:ph type="body"/>
          </p:nvPr>
        </p:nvSpPr>
        <p:spPr>
          <a:xfrm>
            <a:off x="129744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
        <p:nvSpPr>
          <p:cNvPr id="256" name="PlaceHolder 3"/>
          <p:cNvSpPr>
            <a:spLocks noGrp="1"/>
          </p:cNvSpPr>
          <p:nvPr>
            <p:ph type="body"/>
          </p:nvPr>
        </p:nvSpPr>
        <p:spPr>
          <a:xfrm>
            <a:off x="324432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57"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58" name="PlaceHolder 1"/>
          <p:cNvSpPr>
            <a:spLocks noGrp="1"/>
          </p:cNvSpPr>
          <p:nvPr>
            <p:ph type="subTitle"/>
          </p:nvPr>
        </p:nvSpPr>
        <p:spPr>
          <a:xfrm>
            <a:off x="1297440" y="393840"/>
            <a:ext cx="3798720" cy="69217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59"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60" name="PlaceHolder 2"/>
          <p:cNvSpPr>
            <a:spLocks noGrp="1"/>
          </p:cNvSpPr>
          <p:nvPr>
            <p:ph type="body"/>
          </p:nvPr>
        </p:nvSpPr>
        <p:spPr>
          <a:xfrm>
            <a:off x="129744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61" name="PlaceHolder 3"/>
          <p:cNvSpPr>
            <a:spLocks noGrp="1"/>
          </p:cNvSpPr>
          <p:nvPr>
            <p:ph type="body"/>
          </p:nvPr>
        </p:nvSpPr>
        <p:spPr>
          <a:xfrm>
            <a:off x="324432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
        <p:nvSpPr>
          <p:cNvPr id="262" name="PlaceHolder 4"/>
          <p:cNvSpPr>
            <a:spLocks noGrp="1"/>
          </p:cNvSpPr>
          <p:nvPr>
            <p:ph type="body"/>
          </p:nvPr>
        </p:nvSpPr>
        <p:spPr>
          <a:xfrm>
            <a:off x="129744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63"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64" name="PlaceHolder 2"/>
          <p:cNvSpPr>
            <a:spLocks noGrp="1"/>
          </p:cNvSpPr>
          <p:nvPr>
            <p:ph type="body"/>
          </p:nvPr>
        </p:nvSpPr>
        <p:spPr>
          <a:xfrm>
            <a:off x="129744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
        <p:nvSpPr>
          <p:cNvPr id="265" name="PlaceHolder 3"/>
          <p:cNvSpPr>
            <a:spLocks noGrp="1"/>
          </p:cNvSpPr>
          <p:nvPr>
            <p:ph type="body"/>
          </p:nvPr>
        </p:nvSpPr>
        <p:spPr>
          <a:xfrm>
            <a:off x="324432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66" name="PlaceHolder 4"/>
          <p:cNvSpPr>
            <a:spLocks noGrp="1"/>
          </p:cNvSpPr>
          <p:nvPr>
            <p:ph type="body"/>
          </p:nvPr>
        </p:nvSpPr>
        <p:spPr>
          <a:xfrm>
            <a:off x="324432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67"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68" name="PlaceHolder 2"/>
          <p:cNvSpPr>
            <a:spLocks noGrp="1"/>
          </p:cNvSpPr>
          <p:nvPr>
            <p:ph type="body"/>
          </p:nvPr>
        </p:nvSpPr>
        <p:spPr>
          <a:xfrm>
            <a:off x="129744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69" name="PlaceHolder 3"/>
          <p:cNvSpPr>
            <a:spLocks noGrp="1"/>
          </p:cNvSpPr>
          <p:nvPr>
            <p:ph type="body"/>
          </p:nvPr>
        </p:nvSpPr>
        <p:spPr>
          <a:xfrm>
            <a:off x="324432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70" name="PlaceHolder 4"/>
          <p:cNvSpPr>
            <a:spLocks noGrp="1"/>
          </p:cNvSpPr>
          <p:nvPr>
            <p:ph type="body"/>
          </p:nvPr>
        </p:nvSpPr>
        <p:spPr>
          <a:xfrm>
            <a:off x="1297440" y="3234240"/>
            <a:ext cx="379872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7" name="PlaceHolder 2"/>
          <p:cNvSpPr>
            <a:spLocks noGrp="1"/>
          </p:cNvSpPr>
          <p:nvPr>
            <p:ph type="body"/>
          </p:nvPr>
        </p:nvSpPr>
        <p:spPr>
          <a:xfrm>
            <a:off x="129744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18" name="PlaceHolder 3"/>
          <p:cNvSpPr>
            <a:spLocks noGrp="1"/>
          </p:cNvSpPr>
          <p:nvPr>
            <p:ph type="body"/>
          </p:nvPr>
        </p:nvSpPr>
        <p:spPr>
          <a:xfrm>
            <a:off x="324432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
        <p:nvSpPr>
          <p:cNvPr id="19" name="PlaceHolder 4"/>
          <p:cNvSpPr>
            <a:spLocks noGrp="1"/>
          </p:cNvSpPr>
          <p:nvPr>
            <p:ph type="body"/>
          </p:nvPr>
        </p:nvSpPr>
        <p:spPr>
          <a:xfrm>
            <a:off x="129744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71"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72" name="PlaceHolder 2"/>
          <p:cNvSpPr>
            <a:spLocks noGrp="1"/>
          </p:cNvSpPr>
          <p:nvPr>
            <p:ph type="body"/>
          </p:nvPr>
        </p:nvSpPr>
        <p:spPr>
          <a:xfrm>
            <a:off x="1297440" y="1972440"/>
            <a:ext cx="37987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73" name="PlaceHolder 3"/>
          <p:cNvSpPr>
            <a:spLocks noGrp="1"/>
          </p:cNvSpPr>
          <p:nvPr>
            <p:ph type="body"/>
          </p:nvPr>
        </p:nvSpPr>
        <p:spPr>
          <a:xfrm>
            <a:off x="1297440" y="3234240"/>
            <a:ext cx="379872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4"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75" name="PlaceHolder 2"/>
          <p:cNvSpPr>
            <a:spLocks noGrp="1"/>
          </p:cNvSpPr>
          <p:nvPr>
            <p:ph type="body"/>
          </p:nvPr>
        </p:nvSpPr>
        <p:spPr>
          <a:xfrm>
            <a:off x="129744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76" name="PlaceHolder 3"/>
          <p:cNvSpPr>
            <a:spLocks noGrp="1"/>
          </p:cNvSpPr>
          <p:nvPr>
            <p:ph type="body"/>
          </p:nvPr>
        </p:nvSpPr>
        <p:spPr>
          <a:xfrm>
            <a:off x="324432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77" name="PlaceHolder 4"/>
          <p:cNvSpPr>
            <a:spLocks noGrp="1"/>
          </p:cNvSpPr>
          <p:nvPr>
            <p:ph type="body"/>
          </p:nvPr>
        </p:nvSpPr>
        <p:spPr>
          <a:xfrm>
            <a:off x="129744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78" name="PlaceHolder 5"/>
          <p:cNvSpPr>
            <a:spLocks noGrp="1"/>
          </p:cNvSpPr>
          <p:nvPr>
            <p:ph type="body"/>
          </p:nvPr>
        </p:nvSpPr>
        <p:spPr>
          <a:xfrm>
            <a:off x="324432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79"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80" name="PlaceHolder 2"/>
          <p:cNvSpPr>
            <a:spLocks noGrp="1"/>
          </p:cNvSpPr>
          <p:nvPr>
            <p:ph type="body"/>
          </p:nvPr>
        </p:nvSpPr>
        <p:spPr>
          <a:xfrm>
            <a:off x="1297440" y="19724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81" name="PlaceHolder 3"/>
          <p:cNvSpPr>
            <a:spLocks noGrp="1"/>
          </p:cNvSpPr>
          <p:nvPr>
            <p:ph type="body"/>
          </p:nvPr>
        </p:nvSpPr>
        <p:spPr>
          <a:xfrm>
            <a:off x="2581920" y="19724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82" name="PlaceHolder 4"/>
          <p:cNvSpPr>
            <a:spLocks noGrp="1"/>
          </p:cNvSpPr>
          <p:nvPr>
            <p:ph type="body"/>
          </p:nvPr>
        </p:nvSpPr>
        <p:spPr>
          <a:xfrm>
            <a:off x="3866400" y="19724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83" name="PlaceHolder 5"/>
          <p:cNvSpPr>
            <a:spLocks noGrp="1"/>
          </p:cNvSpPr>
          <p:nvPr>
            <p:ph type="body"/>
          </p:nvPr>
        </p:nvSpPr>
        <p:spPr>
          <a:xfrm>
            <a:off x="1297440" y="32342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84" name="PlaceHolder 6"/>
          <p:cNvSpPr>
            <a:spLocks noGrp="1"/>
          </p:cNvSpPr>
          <p:nvPr>
            <p:ph type="body"/>
          </p:nvPr>
        </p:nvSpPr>
        <p:spPr>
          <a:xfrm>
            <a:off x="2581920" y="32342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85" name="PlaceHolder 7"/>
          <p:cNvSpPr>
            <a:spLocks noGrp="1"/>
          </p:cNvSpPr>
          <p:nvPr>
            <p:ph type="body"/>
          </p:nvPr>
        </p:nvSpPr>
        <p:spPr>
          <a:xfrm>
            <a:off x="3866400" y="3234240"/>
            <a:ext cx="122292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1" name="PlaceHolder 2"/>
          <p:cNvSpPr>
            <a:spLocks noGrp="1"/>
          </p:cNvSpPr>
          <p:nvPr>
            <p:ph type="body"/>
          </p:nvPr>
        </p:nvSpPr>
        <p:spPr>
          <a:xfrm>
            <a:off x="1297440" y="1972440"/>
            <a:ext cx="1853640" cy="2415600"/>
          </a:xfrm>
          <a:prstGeom prst="rect">
            <a:avLst/>
          </a:prstGeom>
        </p:spPr>
        <p:txBody>
          <a:bodyPr lIns="0" rIns="0" tIns="0" bIns="0">
            <a:normAutofit/>
          </a:bodyPr>
          <a:p>
            <a:endParaRPr b="0" lang="en-US" sz="1400" spc="-1" strike="noStrike">
              <a:solidFill>
                <a:srgbClr val="000000"/>
              </a:solidFill>
              <a:latin typeface="Arial"/>
            </a:endParaRPr>
          </a:p>
        </p:txBody>
      </p:sp>
      <p:sp>
        <p:nvSpPr>
          <p:cNvPr id="22" name="PlaceHolder 3"/>
          <p:cNvSpPr>
            <a:spLocks noGrp="1"/>
          </p:cNvSpPr>
          <p:nvPr>
            <p:ph type="body"/>
          </p:nvPr>
        </p:nvSpPr>
        <p:spPr>
          <a:xfrm>
            <a:off x="324432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3" name="PlaceHolder 4"/>
          <p:cNvSpPr>
            <a:spLocks noGrp="1"/>
          </p:cNvSpPr>
          <p:nvPr>
            <p:ph type="body"/>
          </p:nvPr>
        </p:nvSpPr>
        <p:spPr>
          <a:xfrm>
            <a:off x="3244320" y="32342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1297440" y="393840"/>
            <a:ext cx="3798720" cy="149292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5" name="PlaceHolder 2"/>
          <p:cNvSpPr>
            <a:spLocks noGrp="1"/>
          </p:cNvSpPr>
          <p:nvPr>
            <p:ph type="body"/>
          </p:nvPr>
        </p:nvSpPr>
        <p:spPr>
          <a:xfrm>
            <a:off x="129744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6" name="PlaceHolder 3"/>
          <p:cNvSpPr>
            <a:spLocks noGrp="1"/>
          </p:cNvSpPr>
          <p:nvPr>
            <p:ph type="body"/>
          </p:nvPr>
        </p:nvSpPr>
        <p:spPr>
          <a:xfrm>
            <a:off x="3244320" y="1972440"/>
            <a:ext cx="1853640" cy="1152000"/>
          </a:xfrm>
          <a:prstGeom prst="rect">
            <a:avLst/>
          </a:prstGeom>
        </p:spPr>
        <p:txBody>
          <a:bodyPr lIns="0" rIns="0" tIns="0" bIns="0">
            <a:normAutofit/>
          </a:bodyPr>
          <a:p>
            <a:endParaRPr b="0" lang="en-US" sz="1400" spc="-1" strike="noStrike">
              <a:solidFill>
                <a:srgbClr val="000000"/>
              </a:solidFill>
              <a:latin typeface="Arial"/>
            </a:endParaRPr>
          </a:p>
        </p:txBody>
      </p:sp>
      <p:sp>
        <p:nvSpPr>
          <p:cNvPr id="27" name="PlaceHolder 4"/>
          <p:cNvSpPr>
            <a:spLocks noGrp="1"/>
          </p:cNvSpPr>
          <p:nvPr>
            <p:ph type="body"/>
          </p:nvPr>
        </p:nvSpPr>
        <p:spPr>
          <a:xfrm>
            <a:off x="1297440" y="3234240"/>
            <a:ext cx="3798720" cy="115200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3.pn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 Id="rId9" Type="http://schemas.openxmlformats.org/officeDocument/2006/relationships/slideLayout" Target="../slideLayouts/slideLayout56.xml"/><Relationship Id="rId10" Type="http://schemas.openxmlformats.org/officeDocument/2006/relationships/slideLayout" Target="../slideLayouts/slideLayout57.xml"/><Relationship Id="rId11" Type="http://schemas.openxmlformats.org/officeDocument/2006/relationships/slideLayout" Target="../slideLayouts/slideLayout58.xml"/><Relationship Id="rId12" Type="http://schemas.openxmlformats.org/officeDocument/2006/relationships/slideLayout" Target="../slideLayouts/slideLayout59.xml"/><Relationship Id="rId13"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slideLayout" Target="../slideLayouts/slideLayout66.xml"/><Relationship Id="rId8" Type="http://schemas.openxmlformats.org/officeDocument/2006/relationships/slideLayout" Target="../slideLayouts/slideLayout67.xml"/><Relationship Id="rId9" Type="http://schemas.openxmlformats.org/officeDocument/2006/relationships/slideLayout" Target="../slideLayouts/slideLayout68.xml"/><Relationship Id="rId10" Type="http://schemas.openxmlformats.org/officeDocument/2006/relationships/slideLayout" Target="../slideLayouts/slideLayout69.xml"/><Relationship Id="rId11" Type="http://schemas.openxmlformats.org/officeDocument/2006/relationships/slideLayout" Target="../slideLayouts/slideLayout70.xml"/><Relationship Id="rId12" Type="http://schemas.openxmlformats.org/officeDocument/2006/relationships/slideLayout" Target="../slideLayouts/slideLayout71.xml"/><Relationship Id="rId13" Type="http://schemas.openxmlformats.org/officeDocument/2006/relationships/slideLayout" Target="../slideLayouts/slideLayout7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0" name="CustomShape 1"/>
          <p:cNvSpPr/>
          <p:nvPr/>
        </p:nvSpPr>
        <p:spPr>
          <a:xfrm>
            <a:off x="0" y="0"/>
            <a:ext cx="5157720" cy="5143320"/>
          </a:xfrm>
          <a:prstGeom prst="rtTriangle">
            <a:avLst/>
          </a:prstGeom>
          <a:blipFill rotWithShape="0">
            <a:blip r:embed="rId2"/>
            <a:stretch>
              <a:fillRect l="555320" t="71145" r="-656826" b="1046730"/>
            </a:stretch>
          </a:blipFill>
          <a:ln>
            <a:noFill/>
          </a:ln>
        </p:spPr>
        <p:style>
          <a:lnRef idx="0"/>
          <a:fillRef idx="0"/>
          <a:effectRef idx="0"/>
          <a:fontRef idx="minor"/>
        </p:style>
      </p:sp>
      <p:sp>
        <p:nvSpPr>
          <p:cNvPr id="1" name="CustomShape 2"/>
          <p:cNvSpPr/>
          <p:nvPr/>
        </p:nvSpPr>
        <p:spPr>
          <a:xfrm rot="10800000">
            <a:off x="6977160" y="0"/>
            <a:ext cx="2166840" cy="2012400"/>
          </a:xfrm>
          <a:prstGeom prst="rtTriangle">
            <a:avLst/>
          </a:prstGeom>
          <a:blipFill rotWithShape="0">
            <a:blip r:embed="rId3"/>
            <a:stretch>
              <a:fillRect l="370600" t="947946" r="-572786" b="298880"/>
            </a:stretch>
          </a:blipFill>
          <a:ln>
            <a:noFill/>
          </a:ln>
        </p:spPr>
        <p:style>
          <a:lnRef idx="0"/>
          <a:fillRef idx="0"/>
          <a:effectRef idx="0"/>
          <a:fontRef idx="minor"/>
        </p:style>
      </p:sp>
      <p:sp>
        <p:nvSpPr>
          <p:cNvPr id="2" name="PlaceHolder 3"/>
          <p:cNvSpPr>
            <a:spLocks noGrp="1"/>
          </p:cNvSpPr>
          <p:nvPr>
            <p:ph type="title"/>
          </p:nvPr>
        </p:nvSpPr>
        <p:spPr>
          <a:xfrm>
            <a:off x="3537000" y="1578240"/>
            <a:ext cx="5017320" cy="1578600"/>
          </a:xfrm>
          <a:prstGeom prst="rect">
            <a:avLst/>
          </a:prstGeom>
        </p:spPr>
        <p:txBody>
          <a:bodyPr tIns="91440" bIns="91440">
            <a:noAutofit/>
          </a:bodyPr>
          <a:p>
            <a:r>
              <a:rPr b="0" lang="en-US" sz="4000" spc="-1" strike="noStrike">
                <a:solidFill>
                  <a:srgbClr val="000000"/>
                </a:solidFill>
                <a:latin typeface="Arial"/>
              </a:rPr>
              <a:t>Click to edit the title text </a:t>
            </a:r>
            <a:r>
              <a:rPr b="0" lang="en-US" sz="4000" spc="-1" strike="noStrike">
                <a:solidFill>
                  <a:srgbClr val="000000"/>
                </a:solidFill>
                <a:latin typeface="Arial"/>
              </a:rPr>
              <a:t>format</a:t>
            </a:r>
            <a:endParaRPr b="0" lang="en-US" sz="4000" spc="-1" strike="noStrike">
              <a:solidFill>
                <a:srgbClr val="000000"/>
              </a:solidFill>
              <a:latin typeface="Arial"/>
            </a:endParaRPr>
          </a:p>
        </p:txBody>
      </p:sp>
      <p:sp>
        <p:nvSpPr>
          <p:cNvPr id="3" name="PlaceHolder 4"/>
          <p:cNvSpPr>
            <a:spLocks noGrp="1"/>
          </p:cNvSpPr>
          <p:nvPr>
            <p:ph type="sldNum"/>
          </p:nvPr>
        </p:nvSpPr>
        <p:spPr>
          <a:xfrm>
            <a:off x="8472600" y="4663080"/>
            <a:ext cx="548280" cy="393120"/>
          </a:xfrm>
          <a:prstGeom prst="rect">
            <a:avLst/>
          </a:prstGeom>
        </p:spPr>
        <p:txBody>
          <a:bodyPr tIns="91440" bIns="91440" anchor="ctr">
            <a:noAutofit/>
          </a:bodyPr>
          <a:p>
            <a:pPr algn="r">
              <a:lnSpc>
                <a:spcPct val="100000"/>
              </a:lnSpc>
              <a:tabLst>
                <a:tab algn="l" pos="0"/>
              </a:tabLst>
            </a:pPr>
            <a:fld id="{BDC7E0C8-5521-439F-BFCD-1E17C5E633FD}" type="slidenum">
              <a:rPr b="0" lang="vi" sz="1000" spc="-1" strike="noStrike">
                <a:solidFill>
                  <a:srgbClr val="ffffff"/>
                </a:solidFill>
                <a:latin typeface="Open Sans"/>
                <a:ea typeface="Open Sans"/>
              </a:rPr>
              <a:t>&lt;number&gt;</a:t>
            </a:fld>
            <a:endParaRPr b="0" lang="en-US" sz="1000" spc="-1" strike="noStrike">
              <a:latin typeface="Times New Roman"/>
            </a:endParaRPr>
          </a:p>
        </p:txBody>
      </p:sp>
      <p:sp>
        <p:nvSpPr>
          <p:cNvPr id="4" name="CustomShape 5"/>
          <p:cNvSpPr/>
          <p:nvPr/>
        </p:nvSpPr>
        <p:spPr>
          <a:xfrm rot="16200000">
            <a:off x="5760" y="-3960"/>
            <a:ext cx="2291040" cy="2299680"/>
          </a:xfrm>
          <a:prstGeom prst="diagStripe">
            <a:avLst>
              <a:gd name="adj" fmla="val 50000"/>
            </a:avLst>
          </a:prstGeom>
          <a:solidFill>
            <a:schemeClr val="accent1"/>
          </a:solidFill>
          <a:ln>
            <a:noFill/>
          </a:ln>
        </p:spPr>
        <p:style>
          <a:lnRef idx="0"/>
          <a:fillRef idx="0"/>
          <a:effectRef idx="0"/>
          <a:fontRef idx="minor"/>
        </p:style>
      </p:sp>
      <p:sp>
        <p:nvSpPr>
          <p:cNvPr id="5" name="CustomShape 6"/>
          <p:cNvSpPr/>
          <p:nvPr/>
        </p:nvSpPr>
        <p:spPr>
          <a:xfrm flipH="1">
            <a:off x="652680" y="576720"/>
            <a:ext cx="2299680" cy="2291040"/>
          </a:xfrm>
          <a:prstGeom prst="diagStripe">
            <a:avLst>
              <a:gd name="adj" fmla="val 50000"/>
            </a:avLst>
          </a:prstGeom>
          <a:solidFill>
            <a:schemeClr val="lt2"/>
          </a:solidFill>
          <a:ln>
            <a:noFill/>
          </a:ln>
        </p:spPr>
        <p:style>
          <a:lnRef idx="0"/>
          <a:fillRef idx="0"/>
          <a:effectRef idx="0"/>
          <a:fontRef idx="minor"/>
        </p:style>
      </p:sp>
      <p:sp>
        <p:nvSpPr>
          <p:cNvPr id="6" name="PlaceHolder 7"/>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grpSp>
        <p:nvGrpSpPr>
          <p:cNvPr id="43" name="Group 1"/>
          <p:cNvGrpSpPr/>
          <p:nvPr/>
        </p:nvGrpSpPr>
        <p:grpSpPr>
          <a:xfrm>
            <a:off x="4406760" y="0"/>
            <a:ext cx="4737240" cy="5142960"/>
            <a:chOff x="4406760" y="0"/>
            <a:chExt cx="4737240" cy="5142960"/>
          </a:xfrm>
        </p:grpSpPr>
        <p:sp>
          <p:nvSpPr>
            <p:cNvPr id="44" name="CustomShape 2"/>
            <p:cNvSpPr/>
            <p:nvPr/>
          </p:nvSpPr>
          <p:spPr>
            <a:xfrm rot="5400000">
              <a:off x="4408200" y="-1800"/>
              <a:ext cx="4733640" cy="4737240"/>
            </a:xfrm>
            <a:prstGeom prst="diagStripe">
              <a:avLst>
                <a:gd name="adj" fmla="val 49469"/>
              </a:avLst>
            </a:prstGeom>
            <a:solidFill>
              <a:schemeClr val="lt1">
                <a:alpha val="3000"/>
              </a:schemeClr>
            </a:solidFill>
            <a:ln>
              <a:noFill/>
            </a:ln>
          </p:spPr>
          <p:style>
            <a:lnRef idx="0"/>
            <a:fillRef idx="0"/>
            <a:effectRef idx="0"/>
            <a:fontRef idx="minor"/>
          </p:style>
        </p:sp>
        <p:sp>
          <p:nvSpPr>
            <p:cNvPr id="45" name="CustomShape 3"/>
            <p:cNvSpPr/>
            <p:nvPr/>
          </p:nvSpPr>
          <p:spPr>
            <a:xfrm rot="5400000">
              <a:off x="4841280" y="5400"/>
              <a:ext cx="4297680" cy="4286520"/>
            </a:xfrm>
            <a:prstGeom prst="diagStripe">
              <a:avLst>
                <a:gd name="adj" fmla="val 0"/>
              </a:avLst>
            </a:prstGeom>
            <a:solidFill>
              <a:schemeClr val="lt1">
                <a:alpha val="3000"/>
              </a:schemeClr>
            </a:solidFill>
            <a:ln>
              <a:noFill/>
            </a:ln>
          </p:spPr>
          <p:style>
            <a:lnRef idx="0"/>
            <a:fillRef idx="0"/>
            <a:effectRef idx="0"/>
            <a:fontRef idx="minor"/>
          </p:style>
        </p:sp>
        <p:sp>
          <p:nvSpPr>
            <p:cNvPr id="46" name="CustomShape 4"/>
            <p:cNvSpPr/>
            <p:nvPr/>
          </p:nvSpPr>
          <p:spPr>
            <a:xfrm rot="16200000">
              <a:off x="5618520" y="123660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47" name="CustomShape 5"/>
            <p:cNvSpPr/>
            <p:nvPr/>
          </p:nvSpPr>
          <p:spPr>
            <a:xfrm flipH="1">
              <a:off x="5850000" y="144396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48" name="CustomShape 6"/>
            <p:cNvSpPr/>
            <p:nvPr/>
          </p:nvSpPr>
          <p:spPr>
            <a:xfrm rot="16200000">
              <a:off x="5987160" y="246960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49" name="CustomShape 7"/>
            <p:cNvSpPr/>
            <p:nvPr/>
          </p:nvSpPr>
          <p:spPr>
            <a:xfrm flipH="1">
              <a:off x="6222240" y="267696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50" name="CustomShape 8"/>
            <p:cNvSpPr/>
            <p:nvPr/>
          </p:nvSpPr>
          <p:spPr>
            <a:xfrm rot="16200000">
              <a:off x="6675480" y="186228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51" name="CustomShape 9"/>
            <p:cNvSpPr/>
            <p:nvPr/>
          </p:nvSpPr>
          <p:spPr>
            <a:xfrm flipH="1">
              <a:off x="6908040" y="2069640"/>
              <a:ext cx="808560" cy="808560"/>
            </a:xfrm>
            <a:prstGeom prst="diagStripe">
              <a:avLst>
                <a:gd name="adj" fmla="val 50000"/>
              </a:avLst>
            </a:prstGeom>
            <a:solidFill>
              <a:schemeClr val="lt2"/>
            </a:solidFill>
            <a:ln>
              <a:noFill/>
            </a:ln>
          </p:spPr>
          <p:style>
            <a:lnRef idx="0"/>
            <a:fillRef idx="0"/>
            <a:effectRef idx="0"/>
            <a:fontRef idx="minor"/>
          </p:style>
        </p:sp>
        <p:sp>
          <p:nvSpPr>
            <p:cNvPr id="52" name="CustomShape 10"/>
            <p:cNvSpPr/>
            <p:nvPr/>
          </p:nvSpPr>
          <p:spPr>
            <a:xfrm rot="16200000">
              <a:off x="6861240" y="247788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53" name="CustomShape 11"/>
            <p:cNvSpPr/>
            <p:nvPr/>
          </p:nvSpPr>
          <p:spPr>
            <a:xfrm flipH="1">
              <a:off x="7965360" y="269280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54" name="CustomShape 12"/>
            <p:cNvSpPr/>
            <p:nvPr/>
          </p:nvSpPr>
          <p:spPr>
            <a:xfrm flipH="1">
              <a:off x="8145000" y="330876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55" name="CustomShape 13"/>
            <p:cNvSpPr/>
            <p:nvPr/>
          </p:nvSpPr>
          <p:spPr>
            <a:xfrm rot="16200000">
              <a:off x="7047720" y="309528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56" name="CustomShape 14"/>
            <p:cNvSpPr/>
            <p:nvPr/>
          </p:nvSpPr>
          <p:spPr>
            <a:xfrm flipH="1">
              <a:off x="7276680" y="330264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57" name="CustomShape 15"/>
            <p:cNvSpPr/>
            <p:nvPr/>
          </p:nvSpPr>
          <p:spPr>
            <a:xfrm rot="16200000">
              <a:off x="7227360" y="3710880"/>
              <a:ext cx="808560" cy="808560"/>
            </a:xfrm>
            <a:prstGeom prst="diagStripe">
              <a:avLst>
                <a:gd name="adj" fmla="val 50000"/>
              </a:avLst>
            </a:prstGeom>
            <a:solidFill>
              <a:schemeClr val="accent1"/>
            </a:solidFill>
            <a:ln>
              <a:noFill/>
            </a:ln>
          </p:spPr>
          <p:style>
            <a:lnRef idx="0"/>
            <a:fillRef idx="0"/>
            <a:effectRef idx="0"/>
            <a:fontRef idx="minor"/>
          </p:style>
        </p:sp>
        <p:sp>
          <p:nvSpPr>
            <p:cNvPr id="58" name="CustomShape 16"/>
            <p:cNvSpPr/>
            <p:nvPr/>
          </p:nvSpPr>
          <p:spPr>
            <a:xfrm flipH="1">
              <a:off x="7462440" y="391824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59" name="CustomShape 17"/>
            <p:cNvSpPr/>
            <p:nvPr/>
          </p:nvSpPr>
          <p:spPr>
            <a:xfrm rot="16200000">
              <a:off x="8102520" y="371880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60" name="CustomShape 18"/>
            <p:cNvSpPr/>
            <p:nvPr/>
          </p:nvSpPr>
          <p:spPr>
            <a:xfrm flipH="1">
              <a:off x="8334360" y="3925800"/>
              <a:ext cx="808560" cy="808560"/>
            </a:xfrm>
            <a:prstGeom prst="diagStripe">
              <a:avLst>
                <a:gd name="adj" fmla="val 50000"/>
              </a:avLst>
            </a:prstGeom>
            <a:solidFill>
              <a:schemeClr val="lt1">
                <a:alpha val="7000"/>
              </a:schemeClr>
            </a:solidFill>
            <a:ln>
              <a:noFill/>
            </a:ln>
          </p:spPr>
          <p:style>
            <a:lnRef idx="0"/>
            <a:fillRef idx="0"/>
            <a:effectRef idx="0"/>
            <a:fontRef idx="minor"/>
          </p:style>
        </p:sp>
        <p:sp>
          <p:nvSpPr>
            <p:cNvPr id="61" name="CustomShape 19"/>
            <p:cNvSpPr/>
            <p:nvPr/>
          </p:nvSpPr>
          <p:spPr>
            <a:xfrm rot="16200000">
              <a:off x="8288280" y="4334400"/>
              <a:ext cx="808560" cy="808560"/>
            </a:xfrm>
            <a:prstGeom prst="diagStripe">
              <a:avLst>
                <a:gd name="adj" fmla="val 50000"/>
              </a:avLst>
            </a:prstGeom>
            <a:solidFill>
              <a:schemeClr val="lt1">
                <a:alpha val="7000"/>
              </a:schemeClr>
            </a:solidFill>
            <a:ln>
              <a:noFill/>
            </a:ln>
          </p:spPr>
          <p:style>
            <a:lnRef idx="0"/>
            <a:fillRef idx="0"/>
            <a:effectRef idx="0"/>
            <a:fontRef idx="minor"/>
          </p:style>
        </p:sp>
      </p:grpSp>
      <p:sp>
        <p:nvSpPr>
          <p:cNvPr id="62" name="PlaceHolder 20"/>
          <p:cNvSpPr>
            <a:spLocks noGrp="1"/>
          </p:cNvSpPr>
          <p:nvPr>
            <p:ph type="sldNum"/>
          </p:nvPr>
        </p:nvSpPr>
        <p:spPr>
          <a:xfrm>
            <a:off x="8472600" y="4663080"/>
            <a:ext cx="548280" cy="393120"/>
          </a:xfrm>
          <a:prstGeom prst="rect">
            <a:avLst/>
          </a:prstGeom>
        </p:spPr>
        <p:txBody>
          <a:bodyPr tIns="91440" bIns="91440" anchor="ctr">
            <a:noAutofit/>
          </a:bodyPr>
          <a:p>
            <a:pPr algn="r">
              <a:lnSpc>
                <a:spcPct val="100000"/>
              </a:lnSpc>
              <a:tabLst>
                <a:tab algn="l" pos="0"/>
              </a:tabLst>
            </a:pPr>
            <a:fld id="{B78C5603-545E-4833-A1B9-F4CE8266D30E}" type="slidenum">
              <a:rPr b="0" lang="vi" sz="1000" spc="-1" strike="noStrike">
                <a:solidFill>
                  <a:srgbClr val="ffffff"/>
                </a:solidFill>
                <a:latin typeface="Open Sans"/>
                <a:ea typeface="Open Sans"/>
              </a:rPr>
              <a:t>&lt;number&gt;</a:t>
            </a:fld>
            <a:endParaRPr b="0" lang="en-US" sz="1000" spc="-1" strike="noStrike">
              <a:latin typeface="Times New Roman"/>
            </a:endParaRPr>
          </a:p>
        </p:txBody>
      </p:sp>
      <p:sp>
        <p:nvSpPr>
          <p:cNvPr id="63" name="PlaceHolder 21"/>
          <p:cNvSpPr>
            <a:spLocks noGrp="1"/>
          </p:cNvSpPr>
          <p:nvPr>
            <p:ph type="title"/>
          </p:nvPr>
        </p:nvSpPr>
        <p:spPr>
          <a:xfrm>
            <a:off x="1297440" y="393840"/>
            <a:ext cx="7038720" cy="913680"/>
          </a:xfrm>
          <a:prstGeom prst="rect">
            <a:avLst/>
          </a:prstGeom>
        </p:spPr>
        <p:txBody>
          <a:bodyPr tIns="91440" bIns="91440">
            <a:noAutofit/>
          </a:bodyPr>
          <a:p>
            <a:r>
              <a:rPr b="0" lang="en-US" sz="2400" spc="-1" strike="noStrike">
                <a:solidFill>
                  <a:srgbClr val="000000"/>
                </a:solidFill>
                <a:latin typeface="Arial"/>
              </a:rPr>
              <a:t>Click to edit the title text format</a:t>
            </a:r>
            <a:endParaRPr b="0" lang="en-US" sz="2400" spc="-1" strike="noStrike">
              <a:solidFill>
                <a:srgbClr val="000000"/>
              </a:solidFill>
              <a:latin typeface="Arial"/>
            </a:endParaRPr>
          </a:p>
        </p:txBody>
      </p:sp>
      <p:sp>
        <p:nvSpPr>
          <p:cNvPr id="64" name="PlaceHolder 22"/>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101" name="CustomShape 1"/>
          <p:cNvSpPr/>
          <p:nvPr/>
        </p:nvSpPr>
        <p:spPr>
          <a:xfrm>
            <a:off x="0" y="0"/>
            <a:ext cx="632520" cy="588240"/>
          </a:xfrm>
          <a:prstGeom prst="rect">
            <a:avLst/>
          </a:prstGeom>
          <a:solidFill>
            <a:srgbClr val="1b212c"/>
          </a:solidFill>
          <a:ln>
            <a:noFill/>
          </a:ln>
        </p:spPr>
        <p:style>
          <a:lnRef idx="0"/>
          <a:fillRef idx="0"/>
          <a:effectRef idx="0"/>
          <a:fontRef idx="minor"/>
        </p:style>
      </p:sp>
      <p:sp>
        <p:nvSpPr>
          <p:cNvPr id="102" name="CustomShape 2"/>
          <p:cNvSpPr/>
          <p:nvPr/>
        </p:nvSpPr>
        <p:spPr>
          <a:xfrm>
            <a:off x="212040" y="221760"/>
            <a:ext cx="219240" cy="18720"/>
          </a:xfrm>
          <a:prstGeom prst="rect">
            <a:avLst/>
          </a:prstGeom>
          <a:solidFill>
            <a:srgbClr val="55688b">
              <a:alpha val="36000"/>
            </a:srgbClr>
          </a:solidFill>
          <a:ln>
            <a:noFill/>
          </a:ln>
        </p:spPr>
        <p:style>
          <a:lnRef idx="0"/>
          <a:fillRef idx="0"/>
          <a:effectRef idx="0"/>
          <a:fontRef idx="minor"/>
        </p:style>
      </p:sp>
      <p:sp>
        <p:nvSpPr>
          <p:cNvPr id="103" name="CustomShape 3"/>
          <p:cNvSpPr/>
          <p:nvPr/>
        </p:nvSpPr>
        <p:spPr>
          <a:xfrm>
            <a:off x="212040" y="284400"/>
            <a:ext cx="219240" cy="18720"/>
          </a:xfrm>
          <a:prstGeom prst="rect">
            <a:avLst/>
          </a:prstGeom>
          <a:solidFill>
            <a:srgbClr val="55688b">
              <a:alpha val="36000"/>
            </a:srgbClr>
          </a:solidFill>
          <a:ln>
            <a:noFill/>
          </a:ln>
        </p:spPr>
        <p:style>
          <a:lnRef idx="0"/>
          <a:fillRef idx="0"/>
          <a:effectRef idx="0"/>
          <a:fontRef idx="minor"/>
        </p:style>
      </p:sp>
      <p:sp>
        <p:nvSpPr>
          <p:cNvPr id="104" name="CustomShape 4"/>
          <p:cNvSpPr/>
          <p:nvPr/>
        </p:nvSpPr>
        <p:spPr>
          <a:xfrm>
            <a:off x="212040" y="346680"/>
            <a:ext cx="219240" cy="18720"/>
          </a:xfrm>
          <a:prstGeom prst="rect">
            <a:avLst/>
          </a:prstGeom>
          <a:solidFill>
            <a:srgbClr val="55688b">
              <a:alpha val="36000"/>
            </a:srgbClr>
          </a:solidFill>
          <a:ln>
            <a:noFill/>
          </a:ln>
        </p:spPr>
        <p:style>
          <a:lnRef idx="0"/>
          <a:fillRef idx="0"/>
          <a:effectRef idx="0"/>
          <a:fontRef idx="minor"/>
        </p:style>
      </p:sp>
      <p:grpSp>
        <p:nvGrpSpPr>
          <p:cNvPr id="105" name="Group 5"/>
          <p:cNvGrpSpPr/>
          <p:nvPr/>
        </p:nvGrpSpPr>
        <p:grpSpPr>
          <a:xfrm>
            <a:off x="0" y="381240"/>
            <a:ext cx="1037520" cy="1015920"/>
            <a:chOff x="0" y="381240"/>
            <a:chExt cx="1037520" cy="1015920"/>
          </a:xfrm>
        </p:grpSpPr>
        <p:sp>
          <p:nvSpPr>
            <p:cNvPr id="106" name="CustomShape 6"/>
            <p:cNvSpPr/>
            <p:nvPr/>
          </p:nvSpPr>
          <p:spPr>
            <a:xfrm rot="16200000">
              <a:off x="0" y="381240"/>
              <a:ext cx="808560" cy="808560"/>
            </a:xfrm>
            <a:prstGeom prst="diagStripe">
              <a:avLst>
                <a:gd name="adj" fmla="val 50000"/>
              </a:avLst>
            </a:prstGeom>
            <a:solidFill>
              <a:schemeClr val="accent1"/>
            </a:solidFill>
            <a:ln>
              <a:noFill/>
            </a:ln>
          </p:spPr>
          <p:style>
            <a:lnRef idx="0"/>
            <a:fillRef idx="0"/>
            <a:effectRef idx="0"/>
            <a:fontRef idx="minor"/>
          </p:style>
        </p:sp>
        <p:sp>
          <p:nvSpPr>
            <p:cNvPr id="107" name="CustomShape 7"/>
            <p:cNvSpPr/>
            <p:nvPr/>
          </p:nvSpPr>
          <p:spPr>
            <a:xfrm flipH="1">
              <a:off x="228960" y="588600"/>
              <a:ext cx="808560" cy="808560"/>
            </a:xfrm>
            <a:prstGeom prst="diagStripe">
              <a:avLst>
                <a:gd name="adj" fmla="val 50000"/>
              </a:avLst>
            </a:prstGeom>
            <a:solidFill>
              <a:schemeClr val="lt2"/>
            </a:solidFill>
            <a:ln>
              <a:noFill/>
            </a:ln>
          </p:spPr>
          <p:style>
            <a:lnRef idx="0"/>
            <a:fillRef idx="0"/>
            <a:effectRef idx="0"/>
            <a:fontRef idx="minor"/>
          </p:style>
        </p:sp>
      </p:grpSp>
      <p:sp>
        <p:nvSpPr>
          <p:cNvPr id="108" name="PlaceHolder 8"/>
          <p:cNvSpPr>
            <a:spLocks noGrp="1"/>
          </p:cNvSpPr>
          <p:nvPr>
            <p:ph type="title"/>
          </p:nvPr>
        </p:nvSpPr>
        <p:spPr>
          <a:xfrm>
            <a:off x="1297440" y="393840"/>
            <a:ext cx="7038720" cy="913680"/>
          </a:xfrm>
          <a:prstGeom prst="rect">
            <a:avLst/>
          </a:prstGeom>
        </p:spPr>
        <p:txBody>
          <a:bodyPr tIns="91440" bIns="91440">
            <a:noAutofit/>
          </a:bodyPr>
          <a:p>
            <a:r>
              <a:rPr b="0" lang="en-US" sz="2400" spc="-1" strike="noStrike">
                <a:solidFill>
                  <a:srgbClr val="000000"/>
                </a:solidFill>
                <a:latin typeface="Arial"/>
              </a:rPr>
              <a:t>Click to edit the title text format</a:t>
            </a:r>
            <a:endParaRPr b="0" lang="en-US" sz="2400" spc="-1" strike="noStrike">
              <a:solidFill>
                <a:srgbClr val="000000"/>
              </a:solidFill>
              <a:latin typeface="Arial"/>
            </a:endParaRPr>
          </a:p>
        </p:txBody>
      </p:sp>
      <p:sp>
        <p:nvSpPr>
          <p:cNvPr id="109" name="PlaceHolder 9"/>
          <p:cNvSpPr>
            <a:spLocks noGrp="1"/>
          </p:cNvSpPr>
          <p:nvPr>
            <p:ph type="body"/>
          </p:nvPr>
        </p:nvSpPr>
        <p:spPr>
          <a:xfrm>
            <a:off x="1297440" y="1567440"/>
            <a:ext cx="7038720" cy="2910960"/>
          </a:xfrm>
          <a:prstGeom prst="rect">
            <a:avLst/>
          </a:prstGeom>
        </p:spPr>
        <p:txBody>
          <a:bodyPr tIns="91440" bIns="91440">
            <a:noAutofit/>
          </a:bodyPr>
          <a:p>
            <a:pPr marL="432000" indent="-324000">
              <a:spcBef>
                <a:spcPts val="1417"/>
              </a:spcBef>
              <a:buClr>
                <a:srgbClr val="ffffff"/>
              </a:buClr>
              <a:buSzPct val="45000"/>
              <a:buFont typeface="Wingdings" charset="2"/>
              <a:buChar char=""/>
            </a:pPr>
            <a:r>
              <a:rPr b="0" lang="en-US" sz="1300" spc="-1" strike="noStrike">
                <a:solidFill>
                  <a:srgbClr val="000000"/>
                </a:solidFill>
                <a:latin typeface="Arial"/>
              </a:rPr>
              <a:t>Click to edit the outline text format</a:t>
            </a:r>
            <a:endParaRPr b="0" lang="en-US" sz="13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300" spc="-1" strike="noStrike">
                <a:solidFill>
                  <a:srgbClr val="000000"/>
                </a:solidFill>
                <a:latin typeface="Arial"/>
              </a:rPr>
              <a:t>Second Outline Level</a:t>
            </a:r>
            <a:endParaRPr b="0" lang="en-US" sz="13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300" spc="-1" strike="noStrike">
                <a:solidFill>
                  <a:srgbClr val="000000"/>
                </a:solidFill>
                <a:latin typeface="Arial"/>
              </a:rPr>
              <a:t>Third Outline Level</a:t>
            </a:r>
            <a:endParaRPr b="0" lang="en-US" sz="13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300" spc="-1" strike="noStrike">
                <a:solidFill>
                  <a:srgbClr val="000000"/>
                </a:solidFill>
                <a:latin typeface="Arial"/>
              </a:rPr>
              <a:t>Fourth Outline Level</a:t>
            </a:r>
            <a:endParaRPr b="0" lang="en-US" sz="13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1300" spc="-1" strike="noStrike">
                <a:solidFill>
                  <a:srgbClr val="000000"/>
                </a:solidFill>
                <a:latin typeface="Arial"/>
              </a:rPr>
              <a:t>Fifth Outline Level</a:t>
            </a:r>
            <a:endParaRPr b="0" lang="en-US" sz="13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1300" spc="-1" strike="noStrike">
                <a:solidFill>
                  <a:srgbClr val="000000"/>
                </a:solidFill>
                <a:latin typeface="Arial"/>
              </a:rPr>
              <a:t>Sixth Outline Level</a:t>
            </a:r>
            <a:endParaRPr b="0" lang="en-US" sz="13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1300" spc="-1" strike="noStrike">
                <a:solidFill>
                  <a:srgbClr val="000000"/>
                </a:solidFill>
                <a:latin typeface="Arial"/>
              </a:rPr>
              <a:t>Seventh Outline Level</a:t>
            </a:r>
            <a:endParaRPr b="0" lang="en-US" sz="1300" spc="-1" strike="noStrike">
              <a:solidFill>
                <a:srgbClr val="000000"/>
              </a:solidFill>
              <a:latin typeface="Arial"/>
            </a:endParaRPr>
          </a:p>
        </p:txBody>
      </p:sp>
      <p:sp>
        <p:nvSpPr>
          <p:cNvPr id="110" name="PlaceHolder 10"/>
          <p:cNvSpPr>
            <a:spLocks noGrp="1"/>
          </p:cNvSpPr>
          <p:nvPr>
            <p:ph type="sldNum"/>
          </p:nvPr>
        </p:nvSpPr>
        <p:spPr>
          <a:xfrm>
            <a:off x="8472600" y="4663080"/>
            <a:ext cx="548280" cy="393120"/>
          </a:xfrm>
          <a:prstGeom prst="rect">
            <a:avLst/>
          </a:prstGeom>
        </p:spPr>
        <p:txBody>
          <a:bodyPr tIns="91440" bIns="91440" anchor="ctr">
            <a:noAutofit/>
          </a:bodyPr>
          <a:p>
            <a:pPr algn="r">
              <a:lnSpc>
                <a:spcPct val="100000"/>
              </a:lnSpc>
              <a:tabLst>
                <a:tab algn="l" pos="0"/>
              </a:tabLst>
            </a:pPr>
            <a:fld id="{784A15EE-1791-4910-B9C2-F2037D5F438F}" type="slidenum">
              <a:rPr b="0" lang="vi" sz="1000" spc="-1" strike="noStrike">
                <a:solidFill>
                  <a:srgbClr val="ffffff"/>
                </a:solidFill>
                <a:latin typeface="Open Sans"/>
                <a:ea typeface="Open Sans"/>
              </a:rPr>
              <a:t>&lt;number&gt;</a:t>
            </a:fld>
            <a:endParaRPr b="0" lang="en-US"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147" name="CustomShape 1"/>
          <p:cNvSpPr/>
          <p:nvPr/>
        </p:nvSpPr>
        <p:spPr>
          <a:xfrm rot="16200000">
            <a:off x="113400" y="-105120"/>
            <a:ext cx="5141880" cy="5364000"/>
          </a:xfrm>
          <a:prstGeom prst="diagStripe">
            <a:avLst>
              <a:gd name="adj" fmla="val 50343"/>
            </a:avLst>
          </a:prstGeom>
          <a:blipFill rotWithShape="0">
            <a:blip r:embed="rId2"/>
            <a:stretch>
              <a:fillRect l="806200" t="316247" r="806200" b="684412"/>
            </a:stretch>
          </a:blipFill>
          <a:ln>
            <a:noFill/>
          </a:ln>
        </p:spPr>
        <p:style>
          <a:lnRef idx="0"/>
          <a:fillRef idx="0"/>
          <a:effectRef idx="0"/>
          <a:fontRef idx="minor"/>
        </p:style>
      </p:sp>
      <p:sp>
        <p:nvSpPr>
          <p:cNvPr id="148" name="PlaceHolder 2"/>
          <p:cNvSpPr>
            <a:spLocks noGrp="1"/>
          </p:cNvSpPr>
          <p:nvPr>
            <p:ph type="title"/>
          </p:nvPr>
        </p:nvSpPr>
        <p:spPr>
          <a:xfrm>
            <a:off x="1297440" y="393840"/>
            <a:ext cx="7038720" cy="913680"/>
          </a:xfrm>
          <a:prstGeom prst="rect">
            <a:avLst/>
          </a:prstGeom>
        </p:spPr>
        <p:txBody>
          <a:bodyPr tIns="91440" bIns="91440">
            <a:noAutofit/>
          </a:bodyPr>
          <a:p>
            <a:r>
              <a:rPr b="0" lang="en-US" sz="2400" spc="-1" strike="noStrike">
                <a:solidFill>
                  <a:srgbClr val="000000"/>
                </a:solidFill>
                <a:latin typeface="Arial"/>
              </a:rPr>
              <a:t>Click to edit the title text format</a:t>
            </a:r>
            <a:endParaRPr b="0" lang="en-US" sz="2400" spc="-1" strike="noStrike">
              <a:solidFill>
                <a:srgbClr val="000000"/>
              </a:solidFill>
              <a:latin typeface="Arial"/>
            </a:endParaRPr>
          </a:p>
        </p:txBody>
      </p:sp>
      <p:sp>
        <p:nvSpPr>
          <p:cNvPr id="149" name="PlaceHolder 3"/>
          <p:cNvSpPr>
            <a:spLocks noGrp="1"/>
          </p:cNvSpPr>
          <p:nvPr>
            <p:ph type="body"/>
          </p:nvPr>
        </p:nvSpPr>
        <p:spPr>
          <a:xfrm>
            <a:off x="4017960" y="1567440"/>
            <a:ext cx="4318200" cy="1766520"/>
          </a:xfrm>
          <a:prstGeom prst="rect">
            <a:avLst/>
          </a:prstGeom>
        </p:spPr>
        <p:txBody>
          <a:bodyPr tIns="91440" bIns="91440">
            <a:noAutofit/>
          </a:bodyPr>
          <a:p>
            <a:pPr marL="432000" indent="-324000">
              <a:spcBef>
                <a:spcPts val="1417"/>
              </a:spcBef>
              <a:buClr>
                <a:srgbClr val="ffffff"/>
              </a:buClr>
              <a:buSzPct val="45000"/>
              <a:buFont typeface="Wingdings" charset="2"/>
              <a:buChar char=""/>
            </a:pPr>
            <a:r>
              <a:rPr b="0" lang="en-US" sz="1300" spc="-1" strike="noStrike">
                <a:solidFill>
                  <a:srgbClr val="000000"/>
                </a:solidFill>
                <a:latin typeface="Arial"/>
              </a:rPr>
              <a:t>Click to edit the outline text format</a:t>
            </a:r>
            <a:endParaRPr b="0" lang="en-US" sz="13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300" spc="-1" strike="noStrike">
                <a:solidFill>
                  <a:srgbClr val="000000"/>
                </a:solidFill>
                <a:latin typeface="Arial"/>
              </a:rPr>
              <a:t>Second Outline Level</a:t>
            </a:r>
            <a:endParaRPr b="0" lang="en-US" sz="13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300" spc="-1" strike="noStrike">
                <a:solidFill>
                  <a:srgbClr val="000000"/>
                </a:solidFill>
                <a:latin typeface="Arial"/>
              </a:rPr>
              <a:t>Third Outline Level</a:t>
            </a:r>
            <a:endParaRPr b="0" lang="en-US" sz="13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300" spc="-1" strike="noStrike">
                <a:solidFill>
                  <a:srgbClr val="000000"/>
                </a:solidFill>
                <a:latin typeface="Arial"/>
              </a:rPr>
              <a:t>Fourth Outline Level</a:t>
            </a:r>
            <a:endParaRPr b="0" lang="en-US" sz="13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1300" spc="-1" strike="noStrike">
                <a:solidFill>
                  <a:srgbClr val="000000"/>
                </a:solidFill>
                <a:latin typeface="Arial"/>
              </a:rPr>
              <a:t>Fifth Outline Level</a:t>
            </a:r>
            <a:endParaRPr b="0" lang="en-US" sz="13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1300" spc="-1" strike="noStrike">
                <a:solidFill>
                  <a:srgbClr val="000000"/>
                </a:solidFill>
                <a:latin typeface="Arial"/>
              </a:rPr>
              <a:t>Sixth Outline Level</a:t>
            </a:r>
            <a:endParaRPr b="0" lang="en-US" sz="13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1300" spc="-1" strike="noStrike">
                <a:solidFill>
                  <a:srgbClr val="000000"/>
                </a:solidFill>
                <a:latin typeface="Arial"/>
              </a:rPr>
              <a:t>Seventh Outline Level</a:t>
            </a:r>
            <a:endParaRPr b="0" lang="en-US" sz="1300" spc="-1" strike="noStrike">
              <a:solidFill>
                <a:srgbClr val="000000"/>
              </a:solidFill>
              <a:latin typeface="Arial"/>
            </a:endParaRPr>
          </a:p>
        </p:txBody>
      </p:sp>
      <p:sp>
        <p:nvSpPr>
          <p:cNvPr id="150" name="PlaceHolder 4"/>
          <p:cNvSpPr>
            <a:spLocks noGrp="1"/>
          </p:cNvSpPr>
          <p:nvPr>
            <p:ph type="sldNum"/>
          </p:nvPr>
        </p:nvSpPr>
        <p:spPr>
          <a:xfrm>
            <a:off x="8472600" y="4663080"/>
            <a:ext cx="548280" cy="393120"/>
          </a:xfrm>
          <a:prstGeom prst="rect">
            <a:avLst/>
          </a:prstGeom>
        </p:spPr>
        <p:txBody>
          <a:bodyPr tIns="91440" bIns="91440" anchor="ctr">
            <a:noAutofit/>
          </a:bodyPr>
          <a:p>
            <a:pPr algn="r">
              <a:lnSpc>
                <a:spcPct val="100000"/>
              </a:lnSpc>
              <a:tabLst>
                <a:tab algn="l" pos="0"/>
              </a:tabLst>
            </a:pPr>
            <a:fld id="{DE0AAB51-9138-44F5-9B98-9A90C4360DF4}" type="slidenum">
              <a:rPr b="0" lang="vi" sz="1000" spc="-1" strike="noStrike">
                <a:solidFill>
                  <a:srgbClr val="ffffff"/>
                </a:solidFill>
                <a:latin typeface="Open Sans"/>
                <a:ea typeface="Open Sans"/>
              </a:rPr>
              <a:t>&lt;number&gt;</a:t>
            </a:fld>
            <a:endParaRPr b="0" lang="en-US" sz="1000" spc="-1" strike="noStrike">
              <a:latin typeface="Times New Roman"/>
            </a:endParaRPr>
          </a:p>
        </p:txBody>
      </p:sp>
      <p:sp>
        <p:nvSpPr>
          <p:cNvPr id="151" name="CustomShape 5"/>
          <p:cNvSpPr/>
          <p:nvPr/>
        </p:nvSpPr>
        <p:spPr>
          <a:xfrm>
            <a:off x="0" y="0"/>
            <a:ext cx="632520" cy="588240"/>
          </a:xfrm>
          <a:prstGeom prst="rect">
            <a:avLst/>
          </a:prstGeom>
          <a:solidFill>
            <a:srgbClr val="1b212c"/>
          </a:solidFill>
          <a:ln>
            <a:noFill/>
          </a:ln>
        </p:spPr>
        <p:style>
          <a:lnRef idx="0"/>
          <a:fillRef idx="0"/>
          <a:effectRef idx="0"/>
          <a:fontRef idx="minor"/>
        </p:style>
      </p:sp>
      <p:sp>
        <p:nvSpPr>
          <p:cNvPr id="152" name="CustomShape 6"/>
          <p:cNvSpPr/>
          <p:nvPr/>
        </p:nvSpPr>
        <p:spPr>
          <a:xfrm>
            <a:off x="212040" y="221760"/>
            <a:ext cx="219240" cy="18720"/>
          </a:xfrm>
          <a:prstGeom prst="rect">
            <a:avLst/>
          </a:prstGeom>
          <a:solidFill>
            <a:srgbClr val="55688b">
              <a:alpha val="36000"/>
            </a:srgbClr>
          </a:solidFill>
          <a:ln>
            <a:noFill/>
          </a:ln>
        </p:spPr>
        <p:style>
          <a:lnRef idx="0"/>
          <a:fillRef idx="0"/>
          <a:effectRef idx="0"/>
          <a:fontRef idx="minor"/>
        </p:style>
      </p:sp>
      <p:sp>
        <p:nvSpPr>
          <p:cNvPr id="153" name="CustomShape 7"/>
          <p:cNvSpPr/>
          <p:nvPr/>
        </p:nvSpPr>
        <p:spPr>
          <a:xfrm>
            <a:off x="212040" y="284400"/>
            <a:ext cx="219240" cy="18720"/>
          </a:xfrm>
          <a:prstGeom prst="rect">
            <a:avLst/>
          </a:prstGeom>
          <a:solidFill>
            <a:srgbClr val="55688b">
              <a:alpha val="36000"/>
            </a:srgbClr>
          </a:solidFill>
          <a:ln>
            <a:noFill/>
          </a:ln>
        </p:spPr>
        <p:style>
          <a:lnRef idx="0"/>
          <a:fillRef idx="0"/>
          <a:effectRef idx="0"/>
          <a:fontRef idx="minor"/>
        </p:style>
      </p:sp>
      <p:sp>
        <p:nvSpPr>
          <p:cNvPr id="154" name="CustomShape 8"/>
          <p:cNvSpPr/>
          <p:nvPr/>
        </p:nvSpPr>
        <p:spPr>
          <a:xfrm>
            <a:off x="212040" y="346680"/>
            <a:ext cx="219240" cy="18720"/>
          </a:xfrm>
          <a:prstGeom prst="rect">
            <a:avLst/>
          </a:prstGeom>
          <a:solidFill>
            <a:srgbClr val="55688b">
              <a:alpha val="36000"/>
            </a:srgbClr>
          </a:solidFill>
          <a:ln>
            <a:noFill/>
          </a:ln>
        </p:spPr>
        <p:style>
          <a:lnRef idx="0"/>
          <a:fillRef idx="0"/>
          <a:effectRef idx="0"/>
          <a:fontRef idx="minor"/>
        </p:style>
      </p:sp>
      <p:grpSp>
        <p:nvGrpSpPr>
          <p:cNvPr id="155" name="Group 9"/>
          <p:cNvGrpSpPr/>
          <p:nvPr/>
        </p:nvGrpSpPr>
        <p:grpSpPr>
          <a:xfrm>
            <a:off x="0" y="381240"/>
            <a:ext cx="1037520" cy="1015920"/>
            <a:chOff x="0" y="381240"/>
            <a:chExt cx="1037520" cy="1015920"/>
          </a:xfrm>
        </p:grpSpPr>
        <p:sp>
          <p:nvSpPr>
            <p:cNvPr id="156" name="CustomShape 10"/>
            <p:cNvSpPr/>
            <p:nvPr/>
          </p:nvSpPr>
          <p:spPr>
            <a:xfrm rot="16200000">
              <a:off x="0" y="381240"/>
              <a:ext cx="808560" cy="808560"/>
            </a:xfrm>
            <a:prstGeom prst="diagStripe">
              <a:avLst>
                <a:gd name="adj" fmla="val 50000"/>
              </a:avLst>
            </a:prstGeom>
            <a:solidFill>
              <a:schemeClr val="accent1"/>
            </a:solidFill>
            <a:ln>
              <a:noFill/>
            </a:ln>
          </p:spPr>
          <p:style>
            <a:lnRef idx="0"/>
            <a:fillRef idx="0"/>
            <a:effectRef idx="0"/>
            <a:fontRef idx="minor"/>
          </p:style>
        </p:sp>
        <p:sp>
          <p:nvSpPr>
            <p:cNvPr id="157" name="CustomShape 11"/>
            <p:cNvSpPr/>
            <p:nvPr/>
          </p:nvSpPr>
          <p:spPr>
            <a:xfrm flipH="1">
              <a:off x="228960" y="588600"/>
              <a:ext cx="808560" cy="808560"/>
            </a:xfrm>
            <a:prstGeom prst="diagStripe">
              <a:avLst>
                <a:gd name="adj" fmla="val 50000"/>
              </a:avLst>
            </a:prstGeom>
            <a:solidFill>
              <a:schemeClr val="lt2"/>
            </a:solidFill>
            <a:ln>
              <a:noFill/>
            </a:ln>
          </p:spPr>
          <p:style>
            <a:lnRef idx="0"/>
            <a:fillRef idx="0"/>
            <a:effectRef idx="0"/>
            <a:fontRef idx="minor"/>
          </p:style>
        </p:sp>
      </p:gr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194" name="CustomShape 1"/>
          <p:cNvSpPr/>
          <p:nvPr/>
        </p:nvSpPr>
        <p:spPr>
          <a:xfrm>
            <a:off x="0" y="0"/>
            <a:ext cx="632520" cy="588240"/>
          </a:xfrm>
          <a:prstGeom prst="rect">
            <a:avLst/>
          </a:prstGeom>
          <a:solidFill>
            <a:srgbClr val="1b212c"/>
          </a:solidFill>
          <a:ln>
            <a:noFill/>
          </a:ln>
        </p:spPr>
        <p:style>
          <a:lnRef idx="0"/>
          <a:fillRef idx="0"/>
          <a:effectRef idx="0"/>
          <a:fontRef idx="minor"/>
        </p:style>
      </p:sp>
      <p:sp>
        <p:nvSpPr>
          <p:cNvPr id="195" name="CustomShape 2"/>
          <p:cNvSpPr/>
          <p:nvPr/>
        </p:nvSpPr>
        <p:spPr>
          <a:xfrm>
            <a:off x="212040" y="221760"/>
            <a:ext cx="219240" cy="18720"/>
          </a:xfrm>
          <a:prstGeom prst="rect">
            <a:avLst/>
          </a:prstGeom>
          <a:solidFill>
            <a:srgbClr val="55688b">
              <a:alpha val="36000"/>
            </a:srgbClr>
          </a:solidFill>
          <a:ln>
            <a:noFill/>
          </a:ln>
        </p:spPr>
        <p:style>
          <a:lnRef idx="0"/>
          <a:fillRef idx="0"/>
          <a:effectRef idx="0"/>
          <a:fontRef idx="minor"/>
        </p:style>
      </p:sp>
      <p:sp>
        <p:nvSpPr>
          <p:cNvPr id="196" name="CustomShape 3"/>
          <p:cNvSpPr/>
          <p:nvPr/>
        </p:nvSpPr>
        <p:spPr>
          <a:xfrm>
            <a:off x="212040" y="284400"/>
            <a:ext cx="219240" cy="18720"/>
          </a:xfrm>
          <a:prstGeom prst="rect">
            <a:avLst/>
          </a:prstGeom>
          <a:solidFill>
            <a:srgbClr val="55688b">
              <a:alpha val="36000"/>
            </a:srgbClr>
          </a:solidFill>
          <a:ln>
            <a:noFill/>
          </a:ln>
        </p:spPr>
        <p:style>
          <a:lnRef idx="0"/>
          <a:fillRef idx="0"/>
          <a:effectRef idx="0"/>
          <a:fontRef idx="minor"/>
        </p:style>
      </p:sp>
      <p:sp>
        <p:nvSpPr>
          <p:cNvPr id="197" name="CustomShape 4"/>
          <p:cNvSpPr/>
          <p:nvPr/>
        </p:nvSpPr>
        <p:spPr>
          <a:xfrm>
            <a:off x="212040" y="346680"/>
            <a:ext cx="219240" cy="18720"/>
          </a:xfrm>
          <a:prstGeom prst="rect">
            <a:avLst/>
          </a:prstGeom>
          <a:solidFill>
            <a:srgbClr val="55688b">
              <a:alpha val="36000"/>
            </a:srgbClr>
          </a:solidFill>
          <a:ln>
            <a:noFill/>
          </a:ln>
        </p:spPr>
        <p:style>
          <a:lnRef idx="0"/>
          <a:fillRef idx="0"/>
          <a:effectRef idx="0"/>
          <a:fontRef idx="minor"/>
        </p:style>
      </p:sp>
      <p:grpSp>
        <p:nvGrpSpPr>
          <p:cNvPr id="198" name="Group 5"/>
          <p:cNvGrpSpPr/>
          <p:nvPr/>
        </p:nvGrpSpPr>
        <p:grpSpPr>
          <a:xfrm>
            <a:off x="0" y="381240"/>
            <a:ext cx="1037520" cy="1015920"/>
            <a:chOff x="0" y="381240"/>
            <a:chExt cx="1037520" cy="1015920"/>
          </a:xfrm>
        </p:grpSpPr>
        <p:sp>
          <p:nvSpPr>
            <p:cNvPr id="199" name="CustomShape 6"/>
            <p:cNvSpPr/>
            <p:nvPr/>
          </p:nvSpPr>
          <p:spPr>
            <a:xfrm rot="16200000">
              <a:off x="0" y="381240"/>
              <a:ext cx="808560" cy="808560"/>
            </a:xfrm>
            <a:prstGeom prst="diagStripe">
              <a:avLst>
                <a:gd name="adj" fmla="val 50000"/>
              </a:avLst>
            </a:prstGeom>
            <a:solidFill>
              <a:schemeClr val="accent1"/>
            </a:solidFill>
            <a:ln>
              <a:noFill/>
            </a:ln>
          </p:spPr>
          <p:style>
            <a:lnRef idx="0"/>
            <a:fillRef idx="0"/>
            <a:effectRef idx="0"/>
            <a:fontRef idx="minor"/>
          </p:style>
        </p:sp>
        <p:sp>
          <p:nvSpPr>
            <p:cNvPr id="200" name="CustomShape 7"/>
            <p:cNvSpPr/>
            <p:nvPr/>
          </p:nvSpPr>
          <p:spPr>
            <a:xfrm flipH="1">
              <a:off x="228960" y="588600"/>
              <a:ext cx="808560" cy="808560"/>
            </a:xfrm>
            <a:prstGeom prst="diagStripe">
              <a:avLst>
                <a:gd name="adj" fmla="val 50000"/>
              </a:avLst>
            </a:prstGeom>
            <a:solidFill>
              <a:schemeClr val="lt2"/>
            </a:solidFill>
            <a:ln>
              <a:noFill/>
            </a:ln>
          </p:spPr>
          <p:style>
            <a:lnRef idx="0"/>
            <a:fillRef idx="0"/>
            <a:effectRef idx="0"/>
            <a:fontRef idx="minor"/>
          </p:style>
        </p:sp>
      </p:grpSp>
      <p:sp>
        <p:nvSpPr>
          <p:cNvPr id="201" name="PlaceHolder 8"/>
          <p:cNvSpPr>
            <a:spLocks noGrp="1"/>
          </p:cNvSpPr>
          <p:nvPr>
            <p:ph type="title"/>
          </p:nvPr>
        </p:nvSpPr>
        <p:spPr>
          <a:xfrm>
            <a:off x="1297440" y="393840"/>
            <a:ext cx="3798720" cy="1492920"/>
          </a:xfrm>
          <a:prstGeom prst="rect">
            <a:avLst/>
          </a:prstGeom>
        </p:spPr>
        <p:txBody>
          <a:bodyPr tIns="91440" bIns="91440">
            <a:noAutofit/>
          </a:bodyPr>
          <a:p>
            <a:r>
              <a:rPr b="0" lang="en-US" sz="2400" spc="-1" strike="noStrike">
                <a:solidFill>
                  <a:srgbClr val="000000"/>
                </a:solidFill>
                <a:latin typeface="Arial"/>
              </a:rPr>
              <a:t>Click to edit the title text format</a:t>
            </a:r>
            <a:endParaRPr b="0" lang="en-US" sz="2400" spc="-1" strike="noStrike">
              <a:solidFill>
                <a:srgbClr val="000000"/>
              </a:solidFill>
              <a:latin typeface="Arial"/>
            </a:endParaRPr>
          </a:p>
        </p:txBody>
      </p:sp>
      <p:sp>
        <p:nvSpPr>
          <p:cNvPr id="202" name="PlaceHolder 9"/>
          <p:cNvSpPr>
            <a:spLocks noGrp="1"/>
          </p:cNvSpPr>
          <p:nvPr>
            <p:ph type="body"/>
          </p:nvPr>
        </p:nvSpPr>
        <p:spPr>
          <a:xfrm>
            <a:off x="1297440" y="1972440"/>
            <a:ext cx="3798720" cy="2415600"/>
          </a:xfrm>
          <a:prstGeom prst="rect">
            <a:avLst/>
          </a:prstGeom>
        </p:spPr>
        <p:txBody>
          <a:bodyPr tIns="91440" bIns="91440">
            <a:noAutofit/>
          </a:bodyPr>
          <a:p>
            <a:pPr marL="432000" indent="-324000">
              <a:spcBef>
                <a:spcPts val="1417"/>
              </a:spcBef>
              <a:buClr>
                <a:srgbClr val="ffffff"/>
              </a:buClr>
              <a:buSzPct val="45000"/>
              <a:buFont typeface="Wingdings" charset="2"/>
              <a:buChar char=""/>
            </a:pPr>
            <a:r>
              <a:rPr b="0" lang="en-US" sz="1300" spc="-1" strike="noStrike">
                <a:solidFill>
                  <a:srgbClr val="000000"/>
                </a:solidFill>
                <a:latin typeface="Arial"/>
              </a:rPr>
              <a:t>Click to edit the outline text format</a:t>
            </a:r>
            <a:endParaRPr b="0" lang="en-US" sz="13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300" spc="-1" strike="noStrike">
                <a:solidFill>
                  <a:srgbClr val="000000"/>
                </a:solidFill>
                <a:latin typeface="Arial"/>
              </a:rPr>
              <a:t>Second Outline Level</a:t>
            </a:r>
            <a:endParaRPr b="0" lang="en-US" sz="13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300" spc="-1" strike="noStrike">
                <a:solidFill>
                  <a:srgbClr val="000000"/>
                </a:solidFill>
                <a:latin typeface="Arial"/>
              </a:rPr>
              <a:t>Third Outline Level</a:t>
            </a:r>
            <a:endParaRPr b="0" lang="en-US" sz="13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300" spc="-1" strike="noStrike">
                <a:solidFill>
                  <a:srgbClr val="000000"/>
                </a:solidFill>
                <a:latin typeface="Arial"/>
              </a:rPr>
              <a:t>Fourth Outline Level</a:t>
            </a:r>
            <a:endParaRPr b="0" lang="en-US" sz="13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1300" spc="-1" strike="noStrike">
                <a:solidFill>
                  <a:srgbClr val="000000"/>
                </a:solidFill>
                <a:latin typeface="Arial"/>
              </a:rPr>
              <a:t>Fifth Outline Level</a:t>
            </a:r>
            <a:endParaRPr b="0" lang="en-US" sz="13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1300" spc="-1" strike="noStrike">
                <a:solidFill>
                  <a:srgbClr val="000000"/>
                </a:solidFill>
                <a:latin typeface="Arial"/>
              </a:rPr>
              <a:t>Sixth Outline Level</a:t>
            </a:r>
            <a:endParaRPr b="0" lang="en-US" sz="13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1300" spc="-1" strike="noStrike">
                <a:solidFill>
                  <a:srgbClr val="000000"/>
                </a:solidFill>
                <a:latin typeface="Arial"/>
              </a:rPr>
              <a:t>Seventh Outline Level</a:t>
            </a:r>
            <a:endParaRPr b="0" lang="en-US" sz="1300" spc="-1" strike="noStrike">
              <a:solidFill>
                <a:srgbClr val="000000"/>
              </a:solidFill>
              <a:latin typeface="Arial"/>
            </a:endParaRPr>
          </a:p>
        </p:txBody>
      </p:sp>
      <p:sp>
        <p:nvSpPr>
          <p:cNvPr id="203" name="PlaceHolder 10"/>
          <p:cNvSpPr>
            <a:spLocks noGrp="1"/>
          </p:cNvSpPr>
          <p:nvPr>
            <p:ph type="sldNum"/>
          </p:nvPr>
        </p:nvSpPr>
        <p:spPr>
          <a:xfrm>
            <a:off x="8472600" y="4663080"/>
            <a:ext cx="548280" cy="393120"/>
          </a:xfrm>
          <a:prstGeom prst="rect">
            <a:avLst/>
          </a:prstGeom>
        </p:spPr>
        <p:txBody>
          <a:bodyPr tIns="91440" bIns="91440" anchor="ctr">
            <a:noAutofit/>
          </a:bodyPr>
          <a:p>
            <a:pPr algn="r">
              <a:lnSpc>
                <a:spcPct val="100000"/>
              </a:lnSpc>
              <a:tabLst>
                <a:tab algn="l" pos="0"/>
              </a:tabLst>
            </a:pPr>
            <a:fld id="{0FE96BF7-0564-49A1-B302-D9CD484A5E16}" type="slidenum">
              <a:rPr b="0" lang="vi" sz="1000" spc="-1" strike="noStrike">
                <a:solidFill>
                  <a:srgbClr val="ffffff"/>
                </a:solidFill>
                <a:latin typeface="Open Sans"/>
                <a:ea typeface="Open Sans"/>
              </a:rPr>
              <a:t>&lt;number&gt;</a:t>
            </a:fld>
            <a:endParaRPr b="0" lang="en-US"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240" name="CustomShape 1"/>
          <p:cNvSpPr/>
          <p:nvPr/>
        </p:nvSpPr>
        <p:spPr>
          <a:xfrm>
            <a:off x="0" y="0"/>
            <a:ext cx="632520" cy="588240"/>
          </a:xfrm>
          <a:prstGeom prst="rect">
            <a:avLst/>
          </a:prstGeom>
          <a:solidFill>
            <a:srgbClr val="1b212c"/>
          </a:solidFill>
          <a:ln>
            <a:noFill/>
          </a:ln>
        </p:spPr>
        <p:style>
          <a:lnRef idx="0"/>
          <a:fillRef idx="0"/>
          <a:effectRef idx="0"/>
          <a:fontRef idx="minor"/>
        </p:style>
      </p:sp>
      <p:sp>
        <p:nvSpPr>
          <p:cNvPr id="241" name="CustomShape 2"/>
          <p:cNvSpPr/>
          <p:nvPr/>
        </p:nvSpPr>
        <p:spPr>
          <a:xfrm>
            <a:off x="212040" y="221760"/>
            <a:ext cx="219240" cy="18720"/>
          </a:xfrm>
          <a:prstGeom prst="rect">
            <a:avLst/>
          </a:prstGeom>
          <a:solidFill>
            <a:srgbClr val="55688b">
              <a:alpha val="36000"/>
            </a:srgbClr>
          </a:solidFill>
          <a:ln>
            <a:noFill/>
          </a:ln>
        </p:spPr>
        <p:style>
          <a:lnRef idx="0"/>
          <a:fillRef idx="0"/>
          <a:effectRef idx="0"/>
          <a:fontRef idx="minor"/>
        </p:style>
      </p:sp>
      <p:sp>
        <p:nvSpPr>
          <p:cNvPr id="242" name="CustomShape 3"/>
          <p:cNvSpPr/>
          <p:nvPr/>
        </p:nvSpPr>
        <p:spPr>
          <a:xfrm>
            <a:off x="212040" y="284400"/>
            <a:ext cx="219240" cy="18720"/>
          </a:xfrm>
          <a:prstGeom prst="rect">
            <a:avLst/>
          </a:prstGeom>
          <a:solidFill>
            <a:srgbClr val="55688b">
              <a:alpha val="36000"/>
            </a:srgbClr>
          </a:solidFill>
          <a:ln>
            <a:noFill/>
          </a:ln>
        </p:spPr>
        <p:style>
          <a:lnRef idx="0"/>
          <a:fillRef idx="0"/>
          <a:effectRef idx="0"/>
          <a:fontRef idx="minor"/>
        </p:style>
      </p:sp>
      <p:sp>
        <p:nvSpPr>
          <p:cNvPr id="243" name="CustomShape 4"/>
          <p:cNvSpPr/>
          <p:nvPr/>
        </p:nvSpPr>
        <p:spPr>
          <a:xfrm>
            <a:off x="212040" y="346680"/>
            <a:ext cx="219240" cy="18720"/>
          </a:xfrm>
          <a:prstGeom prst="rect">
            <a:avLst/>
          </a:prstGeom>
          <a:solidFill>
            <a:srgbClr val="55688b">
              <a:alpha val="36000"/>
            </a:srgbClr>
          </a:solidFill>
          <a:ln>
            <a:noFill/>
          </a:ln>
        </p:spPr>
        <p:style>
          <a:lnRef idx="0"/>
          <a:fillRef idx="0"/>
          <a:effectRef idx="0"/>
          <a:fontRef idx="minor"/>
        </p:style>
      </p:sp>
      <p:grpSp>
        <p:nvGrpSpPr>
          <p:cNvPr id="244" name="Group 5"/>
          <p:cNvGrpSpPr/>
          <p:nvPr/>
        </p:nvGrpSpPr>
        <p:grpSpPr>
          <a:xfrm>
            <a:off x="0" y="381240"/>
            <a:ext cx="1037520" cy="1015920"/>
            <a:chOff x="0" y="381240"/>
            <a:chExt cx="1037520" cy="1015920"/>
          </a:xfrm>
        </p:grpSpPr>
        <p:sp>
          <p:nvSpPr>
            <p:cNvPr id="245" name="CustomShape 6"/>
            <p:cNvSpPr/>
            <p:nvPr/>
          </p:nvSpPr>
          <p:spPr>
            <a:xfrm rot="16200000">
              <a:off x="0" y="381240"/>
              <a:ext cx="808560" cy="808560"/>
            </a:xfrm>
            <a:prstGeom prst="diagStripe">
              <a:avLst>
                <a:gd name="adj" fmla="val 50000"/>
              </a:avLst>
            </a:prstGeom>
            <a:solidFill>
              <a:schemeClr val="accent1"/>
            </a:solidFill>
            <a:ln>
              <a:noFill/>
            </a:ln>
          </p:spPr>
          <p:style>
            <a:lnRef idx="0"/>
            <a:fillRef idx="0"/>
            <a:effectRef idx="0"/>
            <a:fontRef idx="minor"/>
          </p:style>
        </p:sp>
        <p:sp>
          <p:nvSpPr>
            <p:cNvPr id="246" name="CustomShape 7"/>
            <p:cNvSpPr/>
            <p:nvPr/>
          </p:nvSpPr>
          <p:spPr>
            <a:xfrm flipH="1">
              <a:off x="228960" y="588600"/>
              <a:ext cx="808560" cy="808560"/>
            </a:xfrm>
            <a:prstGeom prst="diagStripe">
              <a:avLst>
                <a:gd name="adj" fmla="val 50000"/>
              </a:avLst>
            </a:prstGeom>
            <a:solidFill>
              <a:schemeClr val="lt2"/>
            </a:solidFill>
            <a:ln>
              <a:noFill/>
            </a:ln>
          </p:spPr>
          <p:style>
            <a:lnRef idx="0"/>
            <a:fillRef idx="0"/>
            <a:effectRef idx="0"/>
            <a:fontRef idx="minor"/>
          </p:style>
        </p:sp>
      </p:grpSp>
      <p:sp>
        <p:nvSpPr>
          <p:cNvPr id="247" name="PlaceHolder 8"/>
          <p:cNvSpPr>
            <a:spLocks noGrp="1"/>
          </p:cNvSpPr>
          <p:nvPr>
            <p:ph type="title"/>
          </p:nvPr>
        </p:nvSpPr>
        <p:spPr>
          <a:xfrm>
            <a:off x="1297440" y="393840"/>
            <a:ext cx="7038720" cy="913680"/>
          </a:xfrm>
          <a:prstGeom prst="rect">
            <a:avLst/>
          </a:prstGeom>
        </p:spPr>
        <p:txBody>
          <a:bodyPr tIns="91440" bIns="91440">
            <a:noAutofit/>
          </a:bodyPr>
          <a:p>
            <a:r>
              <a:rPr b="0" lang="en-US" sz="2400" spc="-1" strike="noStrike">
                <a:solidFill>
                  <a:srgbClr val="000000"/>
                </a:solidFill>
                <a:latin typeface="Arial"/>
              </a:rPr>
              <a:t>Click to edit the title text format</a:t>
            </a:r>
            <a:endParaRPr b="0" lang="en-US" sz="2400" spc="-1" strike="noStrike">
              <a:solidFill>
                <a:srgbClr val="000000"/>
              </a:solidFill>
              <a:latin typeface="Arial"/>
            </a:endParaRPr>
          </a:p>
        </p:txBody>
      </p:sp>
      <p:sp>
        <p:nvSpPr>
          <p:cNvPr id="248" name="PlaceHolder 9"/>
          <p:cNvSpPr>
            <a:spLocks noGrp="1"/>
          </p:cNvSpPr>
          <p:nvPr>
            <p:ph type="body"/>
          </p:nvPr>
        </p:nvSpPr>
        <p:spPr>
          <a:xfrm>
            <a:off x="1297440" y="1567440"/>
            <a:ext cx="7038720" cy="2910960"/>
          </a:xfrm>
          <a:prstGeom prst="rect">
            <a:avLst/>
          </a:prstGeom>
        </p:spPr>
        <p:txBody>
          <a:bodyPr tIns="91440" bIns="91440">
            <a:noAutofit/>
          </a:bodyPr>
          <a:p>
            <a:pPr marL="432000" indent="-324000">
              <a:spcBef>
                <a:spcPts val="1417"/>
              </a:spcBef>
              <a:buClr>
                <a:srgbClr val="ffffff"/>
              </a:buClr>
              <a:buSzPct val="45000"/>
              <a:buFont typeface="Wingdings" charset="2"/>
              <a:buChar char=""/>
            </a:pPr>
            <a:r>
              <a:rPr b="0" lang="en-US" sz="1300" spc="-1" strike="noStrike">
                <a:solidFill>
                  <a:srgbClr val="000000"/>
                </a:solidFill>
                <a:latin typeface="Arial"/>
              </a:rPr>
              <a:t>Click to edit the outline text format</a:t>
            </a:r>
            <a:endParaRPr b="0" lang="en-US" sz="13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300" spc="-1" strike="noStrike">
                <a:solidFill>
                  <a:srgbClr val="000000"/>
                </a:solidFill>
                <a:latin typeface="Arial"/>
              </a:rPr>
              <a:t>Second Outline Level</a:t>
            </a:r>
            <a:endParaRPr b="0" lang="en-US" sz="13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300" spc="-1" strike="noStrike">
                <a:solidFill>
                  <a:srgbClr val="000000"/>
                </a:solidFill>
                <a:latin typeface="Arial"/>
              </a:rPr>
              <a:t>Third Outline Level</a:t>
            </a:r>
            <a:endParaRPr b="0" lang="en-US" sz="13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300" spc="-1" strike="noStrike">
                <a:solidFill>
                  <a:srgbClr val="000000"/>
                </a:solidFill>
                <a:latin typeface="Arial"/>
              </a:rPr>
              <a:t>Fourth Outline Level</a:t>
            </a:r>
            <a:endParaRPr b="0" lang="en-US" sz="13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1300" spc="-1" strike="noStrike">
                <a:solidFill>
                  <a:srgbClr val="000000"/>
                </a:solidFill>
                <a:latin typeface="Arial"/>
              </a:rPr>
              <a:t>Fifth Outline Level</a:t>
            </a:r>
            <a:endParaRPr b="0" lang="en-US" sz="13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1300" spc="-1" strike="noStrike">
                <a:solidFill>
                  <a:srgbClr val="000000"/>
                </a:solidFill>
                <a:latin typeface="Arial"/>
              </a:rPr>
              <a:t>Sixth Outline Level</a:t>
            </a:r>
            <a:endParaRPr b="0" lang="en-US" sz="13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1300" spc="-1" strike="noStrike">
                <a:solidFill>
                  <a:srgbClr val="000000"/>
                </a:solidFill>
                <a:latin typeface="Arial"/>
              </a:rPr>
              <a:t>Seventh Outline Level</a:t>
            </a:r>
            <a:endParaRPr b="0" lang="en-US" sz="1300" spc="-1" strike="noStrike">
              <a:solidFill>
                <a:srgbClr val="000000"/>
              </a:solidFill>
              <a:latin typeface="Arial"/>
            </a:endParaRPr>
          </a:p>
        </p:txBody>
      </p:sp>
      <p:sp>
        <p:nvSpPr>
          <p:cNvPr id="249" name="PlaceHolder 10"/>
          <p:cNvSpPr>
            <a:spLocks noGrp="1"/>
          </p:cNvSpPr>
          <p:nvPr>
            <p:ph type="sldNum"/>
          </p:nvPr>
        </p:nvSpPr>
        <p:spPr>
          <a:xfrm>
            <a:off x="8472600" y="4663080"/>
            <a:ext cx="548280" cy="393120"/>
          </a:xfrm>
          <a:prstGeom prst="rect">
            <a:avLst/>
          </a:prstGeom>
        </p:spPr>
        <p:txBody>
          <a:bodyPr tIns="91440" bIns="91440" anchor="ctr">
            <a:noAutofit/>
          </a:bodyPr>
          <a:p>
            <a:pPr algn="r">
              <a:lnSpc>
                <a:spcPct val="100000"/>
              </a:lnSpc>
              <a:tabLst>
                <a:tab algn="l" pos="0"/>
              </a:tabLst>
            </a:pPr>
            <a:fld id="{5037BAE8-4678-459B-A92D-B120F2658EA6}" type="slidenum">
              <a:rPr b="0" lang="vi" sz="1000" spc="-1" strike="noStrike">
                <a:solidFill>
                  <a:srgbClr val="ffffff"/>
                </a:solidFill>
                <a:latin typeface="Open Sans"/>
                <a:ea typeface="Open Sans"/>
              </a:rPr>
              <a:t>&lt;number&gt;</a:t>
            </a:fld>
            <a:endParaRPr b="0" lang="en-US"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image" Target="../media/image10.jpeg"/><Relationship Id="rId3" Type="http://schemas.openxmlformats.org/officeDocument/2006/relationships/image" Target="../media/image11.jpeg"/><Relationship Id="rId4" Type="http://schemas.openxmlformats.org/officeDocument/2006/relationships/image" Target="../media/image12.jpeg"/><Relationship Id="rId5" Type="http://schemas.openxmlformats.org/officeDocument/2006/relationships/image" Target="../media/image13.jpeg"/><Relationship Id="rId6" Type="http://schemas.openxmlformats.org/officeDocument/2006/relationships/slideLayout" Target="../slideLayouts/slideLayout49.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7.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7.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7.xml"/>
</Relationships>
</file>

<file path=ppt/slides/_rels/slide6.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7.xml"/>
</Relationships>
</file>

<file path=ppt/slides/_rels/slide7.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6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9.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slideLayout" Target="../slideLayouts/slideLayout4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TextShape 1"/>
          <p:cNvSpPr txBox="1"/>
          <p:nvPr/>
        </p:nvSpPr>
        <p:spPr>
          <a:xfrm>
            <a:off x="3537000" y="1578240"/>
            <a:ext cx="5017320" cy="1578600"/>
          </a:xfrm>
          <a:prstGeom prst="rect">
            <a:avLst/>
          </a:prstGeom>
          <a:noFill/>
          <a:ln>
            <a:noFill/>
          </a:ln>
        </p:spPr>
        <p:txBody>
          <a:bodyPr tIns="91440" bIns="91440">
            <a:noAutofit/>
          </a:bodyPr>
          <a:p>
            <a:pPr>
              <a:lnSpc>
                <a:spcPct val="100000"/>
              </a:lnSpc>
              <a:tabLst>
                <a:tab algn="l" pos="0"/>
              </a:tabLst>
            </a:pPr>
            <a:r>
              <a:rPr b="0" lang="vi" sz="4000" spc="-1" strike="noStrike">
                <a:solidFill>
                  <a:srgbClr val="ffffff"/>
                </a:solidFill>
                <a:latin typeface="Montserrat"/>
                <a:ea typeface="Montserrat"/>
              </a:rPr>
              <a:t>Let’s Charity</a:t>
            </a:r>
            <a:br/>
            <a:r>
              <a:rPr b="0" lang="vi" sz="1800" spc="-1" strike="noStrike">
                <a:solidFill>
                  <a:srgbClr val="ffffff"/>
                </a:solidFill>
                <a:latin typeface="Montserrat"/>
                <a:ea typeface="Montserrat"/>
              </a:rPr>
              <a:t>Vì một xã hội tốt đẹp hơn</a:t>
            </a:r>
            <a:endParaRPr b="0" lang="en-US" sz="1800" spc="-1" strike="noStrike">
              <a:solidFill>
                <a:srgbClr val="000000"/>
              </a:solidFill>
              <a:latin typeface="Arial"/>
            </a:endParaRPr>
          </a:p>
        </p:txBody>
      </p:sp>
      <p:sp>
        <p:nvSpPr>
          <p:cNvPr id="287" name="TextShape 2"/>
          <p:cNvSpPr txBox="1"/>
          <p:nvPr/>
        </p:nvSpPr>
        <p:spPr>
          <a:xfrm>
            <a:off x="5083920" y="3925080"/>
            <a:ext cx="3810960" cy="505800"/>
          </a:xfrm>
          <a:prstGeom prst="rect">
            <a:avLst/>
          </a:prstGeom>
          <a:noFill/>
          <a:ln>
            <a:noFill/>
          </a:ln>
        </p:spPr>
        <p:txBody>
          <a:bodyPr tIns="91440" bIns="91440">
            <a:noAutofit/>
          </a:bodyPr>
          <a:p>
            <a:pPr>
              <a:lnSpc>
                <a:spcPct val="100000"/>
              </a:lnSpc>
              <a:tabLst>
                <a:tab algn="l" pos="0"/>
              </a:tabLst>
            </a:pPr>
            <a:r>
              <a:rPr b="0" lang="vi" sz="1300" spc="-1" strike="noStrike">
                <a:solidFill>
                  <a:srgbClr val="ffffff"/>
                </a:solidFill>
                <a:latin typeface="Open Sans"/>
                <a:ea typeface="Open Sans"/>
              </a:rPr>
              <a:t>Môn học: LAB301x_01-A_VN Funix</a:t>
            </a:r>
            <a:endParaRPr b="0" lang="en-US" sz="1300" spc="-1" strike="noStrike">
              <a:latin typeface="Arial"/>
            </a:endParaRPr>
          </a:p>
          <a:p>
            <a:pPr>
              <a:lnSpc>
                <a:spcPct val="100000"/>
              </a:lnSpc>
              <a:tabLst>
                <a:tab algn="l" pos="0"/>
              </a:tabLst>
            </a:pPr>
            <a:r>
              <a:rPr b="0" lang="vi" sz="1300" spc="-1" strike="noStrike">
                <a:solidFill>
                  <a:srgbClr val="ffffff"/>
                </a:solidFill>
                <a:latin typeface="Open Sans"/>
                <a:ea typeface="Open Sans"/>
              </a:rPr>
              <a:t>Học viên: Đỗ Hoàng - FX11161</a:t>
            </a:r>
            <a:endParaRPr b="0" lang="en-US" sz="13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6" name="TextShape 1"/>
          <p:cNvSpPr txBox="1"/>
          <p:nvPr/>
        </p:nvSpPr>
        <p:spPr>
          <a:xfrm>
            <a:off x="645480" y="1833840"/>
            <a:ext cx="3062880" cy="691920"/>
          </a:xfrm>
          <a:prstGeom prst="rect">
            <a:avLst/>
          </a:prstGeom>
          <a:noFill/>
          <a:ln>
            <a:noFill/>
          </a:ln>
        </p:spPr>
        <p:txBody>
          <a:bodyPr tIns="91440" bIns="91440">
            <a:noAutofit/>
          </a:bodyPr>
          <a:p>
            <a:pPr>
              <a:lnSpc>
                <a:spcPct val="100000"/>
              </a:lnSpc>
              <a:tabLst>
                <a:tab algn="l" pos="0"/>
              </a:tabLst>
            </a:pPr>
            <a:r>
              <a:rPr b="0" lang="vi" sz="2400" spc="-1" strike="noStrike">
                <a:solidFill>
                  <a:srgbClr val="ffffff"/>
                </a:solidFill>
                <a:latin typeface="Montserrat"/>
                <a:ea typeface="Montserrat"/>
              </a:rPr>
              <a:t>Xin cảm ơn!</a:t>
            </a:r>
            <a:endParaRPr b="0" lang="en-US" sz="2400" spc="-1" strike="noStrike">
              <a:solidFill>
                <a:srgbClr val="000000"/>
              </a:solidFill>
              <a:latin typeface="Arial"/>
            </a:endParaRPr>
          </a:p>
        </p:txBody>
      </p:sp>
      <p:sp>
        <p:nvSpPr>
          <p:cNvPr id="317" name="TextShape 2"/>
          <p:cNvSpPr txBox="1"/>
          <p:nvPr/>
        </p:nvSpPr>
        <p:spPr>
          <a:xfrm>
            <a:off x="645480" y="2644200"/>
            <a:ext cx="3062880" cy="970200"/>
          </a:xfrm>
          <a:prstGeom prst="rect">
            <a:avLst/>
          </a:prstGeom>
          <a:noFill/>
          <a:ln>
            <a:noFill/>
          </a:ln>
        </p:spPr>
        <p:txBody>
          <a:bodyPr tIns="91440" bIns="91440">
            <a:noAutofit/>
          </a:bodyPr>
          <a:p>
            <a:endParaRPr b="0" lang="en-US" sz="1400" spc="-1" strike="noStrike">
              <a:solidFill>
                <a:srgbClr val="000000"/>
              </a:solidFill>
              <a:latin typeface="Arial"/>
            </a:endParaRPr>
          </a:p>
        </p:txBody>
      </p:sp>
      <p:grpSp>
        <p:nvGrpSpPr>
          <p:cNvPr id="318" name="Group 3"/>
          <p:cNvGrpSpPr/>
          <p:nvPr/>
        </p:nvGrpSpPr>
        <p:grpSpPr>
          <a:xfrm>
            <a:off x="4066920" y="1553400"/>
            <a:ext cx="3159720" cy="2439360"/>
            <a:chOff x="4066920" y="1553400"/>
            <a:chExt cx="3159720" cy="2439360"/>
          </a:xfrm>
        </p:grpSpPr>
        <p:sp>
          <p:nvSpPr>
            <p:cNvPr id="319" name="CustomShape 4"/>
            <p:cNvSpPr/>
            <p:nvPr/>
          </p:nvSpPr>
          <p:spPr>
            <a:xfrm>
              <a:off x="5256360" y="3350160"/>
              <a:ext cx="862200" cy="605160"/>
            </a:xfrm>
            <a:prstGeom prst="trapezoid">
              <a:avLst>
                <a:gd name="adj" fmla="val 25000"/>
              </a:avLst>
            </a:prstGeom>
            <a:solidFill>
              <a:srgbClr val="e7e7e7"/>
            </a:solidFill>
            <a:ln>
              <a:noFill/>
            </a:ln>
          </p:spPr>
          <p:style>
            <a:lnRef idx="0"/>
            <a:fillRef idx="0"/>
            <a:effectRef idx="0"/>
            <a:fontRef idx="minor"/>
          </p:style>
        </p:sp>
        <p:sp>
          <p:nvSpPr>
            <p:cNvPr id="320" name="CustomShape 5"/>
            <p:cNvSpPr/>
            <p:nvPr/>
          </p:nvSpPr>
          <p:spPr>
            <a:xfrm rot="10800000">
              <a:off x="5346000" y="3402000"/>
              <a:ext cx="365040" cy="553320"/>
            </a:xfrm>
            <a:prstGeom prst="triangle">
              <a:avLst>
                <a:gd name="adj" fmla="val 96745"/>
              </a:avLst>
            </a:prstGeom>
            <a:solidFill>
              <a:srgbClr val="cccccc"/>
            </a:solidFill>
            <a:ln>
              <a:noFill/>
            </a:ln>
          </p:spPr>
          <p:style>
            <a:lnRef idx="0"/>
            <a:fillRef idx="0"/>
            <a:effectRef idx="0"/>
            <a:fontRef idx="minor"/>
          </p:style>
        </p:sp>
        <p:sp>
          <p:nvSpPr>
            <p:cNvPr id="321" name="CustomShape 6"/>
            <p:cNvSpPr/>
            <p:nvPr/>
          </p:nvSpPr>
          <p:spPr>
            <a:xfrm>
              <a:off x="5175720" y="3401280"/>
              <a:ext cx="149040" cy="553320"/>
            </a:xfrm>
            <a:prstGeom prst="triangle">
              <a:avLst>
                <a:gd name="adj" fmla="val 98558"/>
              </a:avLst>
            </a:prstGeom>
            <a:solidFill>
              <a:srgbClr val="cccccc"/>
            </a:solidFill>
            <a:ln>
              <a:noFill/>
            </a:ln>
          </p:spPr>
          <p:style>
            <a:lnRef idx="0"/>
            <a:fillRef idx="0"/>
            <a:effectRef idx="0"/>
            <a:fontRef idx="minor"/>
          </p:style>
        </p:sp>
        <p:sp>
          <p:nvSpPr>
            <p:cNvPr id="322" name="CustomShape 7"/>
            <p:cNvSpPr/>
            <p:nvPr/>
          </p:nvSpPr>
          <p:spPr>
            <a:xfrm rot="10800000">
              <a:off x="5094360" y="3944160"/>
              <a:ext cx="1105200" cy="41400"/>
            </a:xfrm>
            <a:prstGeom prst="roundRect">
              <a:avLst>
                <a:gd name="adj" fmla="val 50000"/>
              </a:avLst>
            </a:prstGeom>
            <a:solidFill>
              <a:srgbClr val="ffffff"/>
            </a:solidFill>
            <a:ln>
              <a:noFill/>
            </a:ln>
          </p:spPr>
          <p:style>
            <a:lnRef idx="0"/>
            <a:fillRef idx="0"/>
            <a:effectRef idx="0"/>
            <a:fontRef idx="minor"/>
          </p:style>
        </p:sp>
        <p:sp>
          <p:nvSpPr>
            <p:cNvPr id="323" name="CustomShape 8"/>
            <p:cNvSpPr/>
            <p:nvPr/>
          </p:nvSpPr>
          <p:spPr>
            <a:xfrm rot="10800000">
              <a:off x="5085360" y="3951360"/>
              <a:ext cx="1123200" cy="41400"/>
            </a:xfrm>
            <a:prstGeom prst="roundRect">
              <a:avLst>
                <a:gd name="adj" fmla="val 50000"/>
              </a:avLst>
            </a:prstGeom>
            <a:solidFill>
              <a:srgbClr val="d9d9d9"/>
            </a:solidFill>
            <a:ln>
              <a:noFill/>
            </a:ln>
          </p:spPr>
          <p:style>
            <a:lnRef idx="0"/>
            <a:fillRef idx="0"/>
            <a:effectRef idx="0"/>
            <a:fontRef idx="minor"/>
          </p:style>
        </p:sp>
        <p:sp>
          <p:nvSpPr>
            <p:cNvPr id="324" name="CustomShape 9"/>
            <p:cNvSpPr/>
            <p:nvPr/>
          </p:nvSpPr>
          <p:spPr>
            <a:xfrm>
              <a:off x="5321160" y="3401640"/>
              <a:ext cx="38880" cy="542160"/>
            </a:xfrm>
            <a:prstGeom prst="rect">
              <a:avLst/>
            </a:prstGeom>
            <a:solidFill>
              <a:srgbClr val="cccccc"/>
            </a:solidFill>
            <a:ln>
              <a:noFill/>
            </a:ln>
          </p:spPr>
          <p:style>
            <a:lnRef idx="0"/>
            <a:fillRef idx="0"/>
            <a:effectRef idx="0"/>
            <a:fontRef idx="minor"/>
          </p:style>
        </p:sp>
        <p:sp>
          <p:nvSpPr>
            <p:cNvPr id="325" name="CustomShape 10"/>
            <p:cNvSpPr/>
            <p:nvPr/>
          </p:nvSpPr>
          <p:spPr>
            <a:xfrm>
              <a:off x="4066920" y="1568880"/>
              <a:ext cx="3159720" cy="1838880"/>
            </a:xfrm>
            <a:prstGeom prst="roundRect">
              <a:avLst>
                <a:gd name="adj" fmla="val 1882"/>
              </a:avLst>
            </a:prstGeom>
            <a:solidFill>
              <a:srgbClr val="cccccc"/>
            </a:solidFill>
            <a:ln>
              <a:noFill/>
            </a:ln>
          </p:spPr>
          <p:style>
            <a:lnRef idx="0"/>
            <a:fillRef idx="0"/>
            <a:effectRef idx="0"/>
            <a:fontRef idx="minor"/>
          </p:style>
        </p:sp>
        <p:sp>
          <p:nvSpPr>
            <p:cNvPr id="326" name="CustomShape 11"/>
            <p:cNvSpPr/>
            <p:nvPr/>
          </p:nvSpPr>
          <p:spPr>
            <a:xfrm>
              <a:off x="4066920" y="1553400"/>
              <a:ext cx="3159720" cy="1838880"/>
            </a:xfrm>
            <a:prstGeom prst="roundRect">
              <a:avLst>
                <a:gd name="adj" fmla="val 1764"/>
              </a:avLst>
            </a:prstGeom>
            <a:solidFill>
              <a:srgbClr val="efefef"/>
            </a:solidFill>
            <a:ln>
              <a:noFill/>
            </a:ln>
          </p:spPr>
          <p:style>
            <a:lnRef idx="0"/>
            <a:fillRef idx="0"/>
            <a:effectRef idx="0"/>
            <a:fontRef idx="minor"/>
          </p:style>
        </p:sp>
      </p:grpSp>
      <p:pic>
        <p:nvPicPr>
          <p:cNvPr id="327" name="Google Shape;298;p25" descr="offset_comp_342327_edited.jpg"/>
          <p:cNvPicPr/>
          <p:nvPr/>
        </p:nvPicPr>
        <p:blipFill>
          <a:blip r:embed="rId1"/>
          <a:srcRect l="45351" t="50728" r="19579" b="26213"/>
          <a:stretch/>
        </p:blipFill>
        <p:spPr>
          <a:xfrm>
            <a:off x="4115160" y="1605600"/>
            <a:ext cx="3062880" cy="1745280"/>
          </a:xfrm>
          <a:prstGeom prst="rect">
            <a:avLst/>
          </a:prstGeom>
          <a:ln>
            <a:noFill/>
          </a:ln>
        </p:spPr>
      </p:pic>
      <p:sp>
        <p:nvSpPr>
          <p:cNvPr id="328" name="CustomShape 12"/>
          <p:cNvSpPr/>
          <p:nvPr/>
        </p:nvSpPr>
        <p:spPr>
          <a:xfrm flipH="1">
            <a:off x="4114800" y="1606680"/>
            <a:ext cx="3062880" cy="1743120"/>
          </a:xfrm>
          <a:prstGeom prst="rtTriangle">
            <a:avLst/>
          </a:prstGeom>
          <a:solidFill>
            <a:srgbClr val="000000">
              <a:alpha val="5000"/>
            </a:srgbClr>
          </a:solidFill>
          <a:ln>
            <a:noFill/>
          </a:ln>
        </p:spPr>
        <p:style>
          <a:lnRef idx="0"/>
          <a:fillRef idx="0"/>
          <a:effectRef idx="0"/>
          <a:fontRef idx="minor"/>
        </p:style>
      </p:sp>
      <p:grpSp>
        <p:nvGrpSpPr>
          <p:cNvPr id="329" name="Group 13"/>
          <p:cNvGrpSpPr/>
          <p:nvPr/>
        </p:nvGrpSpPr>
        <p:grpSpPr>
          <a:xfrm>
            <a:off x="6762600" y="2546280"/>
            <a:ext cx="1024200" cy="1522800"/>
            <a:chOff x="6762600" y="2546280"/>
            <a:chExt cx="1024200" cy="1522800"/>
          </a:xfrm>
        </p:grpSpPr>
        <p:sp>
          <p:nvSpPr>
            <p:cNvPr id="330" name="CustomShape 14"/>
            <p:cNvSpPr/>
            <p:nvPr/>
          </p:nvSpPr>
          <p:spPr>
            <a:xfrm>
              <a:off x="6773760" y="2546280"/>
              <a:ext cx="1012680" cy="1522440"/>
            </a:xfrm>
            <a:prstGeom prst="roundRect">
              <a:avLst>
                <a:gd name="adj" fmla="val 5402"/>
              </a:avLst>
            </a:prstGeom>
            <a:solidFill>
              <a:srgbClr val="1b212c"/>
            </a:solidFill>
            <a:ln>
              <a:noFill/>
            </a:ln>
            <a:effectLst>
              <a:outerShdw algn="tr" blurRad="387350" dir="8100000" dist="37674" rotWithShape="0" sx="107000" sy="107000">
                <a:srgbClr val="000000">
                  <a:alpha val="50000"/>
                </a:srgbClr>
              </a:outerShdw>
            </a:effectLst>
          </p:spPr>
          <p:style>
            <a:lnRef idx="0"/>
            <a:fillRef idx="0"/>
            <a:effectRef idx="0"/>
            <a:fontRef idx="minor"/>
          </p:style>
        </p:sp>
        <p:sp>
          <p:nvSpPr>
            <p:cNvPr id="331" name="CustomShape 15"/>
            <p:cNvSpPr/>
            <p:nvPr/>
          </p:nvSpPr>
          <p:spPr>
            <a:xfrm rot="16200000">
              <a:off x="6519240" y="2801520"/>
              <a:ext cx="1510920" cy="1024200"/>
            </a:xfrm>
            <a:prstGeom prst="roundRect">
              <a:avLst>
                <a:gd name="adj" fmla="val 4551"/>
              </a:avLst>
            </a:prstGeom>
            <a:solidFill>
              <a:srgbClr val="cccccc"/>
            </a:solidFill>
            <a:ln>
              <a:noFill/>
            </a:ln>
          </p:spPr>
          <p:style>
            <a:lnRef idx="0"/>
            <a:fillRef idx="0"/>
            <a:effectRef idx="0"/>
            <a:fontRef idx="minor"/>
          </p:style>
        </p:sp>
        <p:sp>
          <p:nvSpPr>
            <p:cNvPr id="332" name="CustomShape 16"/>
            <p:cNvSpPr/>
            <p:nvPr/>
          </p:nvSpPr>
          <p:spPr>
            <a:xfrm rot="16200000">
              <a:off x="6519240" y="2790360"/>
              <a:ext cx="1510920" cy="1024200"/>
            </a:xfrm>
            <a:prstGeom prst="roundRect">
              <a:avLst>
                <a:gd name="adj" fmla="val 4551"/>
              </a:avLst>
            </a:prstGeom>
            <a:solidFill>
              <a:srgbClr val="efefef"/>
            </a:solidFill>
            <a:ln>
              <a:noFill/>
            </a:ln>
          </p:spPr>
          <p:style>
            <a:lnRef idx="0"/>
            <a:fillRef idx="0"/>
            <a:effectRef idx="0"/>
            <a:fontRef idx="minor"/>
          </p:style>
        </p:sp>
        <p:sp>
          <p:nvSpPr>
            <p:cNvPr id="333" name="CustomShape 17"/>
            <p:cNvSpPr/>
            <p:nvPr/>
          </p:nvSpPr>
          <p:spPr>
            <a:xfrm>
              <a:off x="7171920" y="3992760"/>
              <a:ext cx="204840" cy="28440"/>
            </a:xfrm>
            <a:prstGeom prst="roundRect">
              <a:avLst>
                <a:gd name="adj" fmla="val 50000"/>
              </a:avLst>
            </a:prstGeom>
            <a:solidFill>
              <a:srgbClr val="ffffff"/>
            </a:solidFill>
            <a:ln>
              <a:noFill/>
            </a:ln>
          </p:spPr>
          <p:style>
            <a:lnRef idx="0"/>
            <a:fillRef idx="0"/>
            <a:effectRef idx="0"/>
            <a:fontRef idx="minor"/>
          </p:style>
        </p:sp>
      </p:grpSp>
      <p:pic>
        <p:nvPicPr>
          <p:cNvPr id="334" name="Google Shape;305;p25" descr="offset_comp_342327_edited.jpg"/>
          <p:cNvPicPr/>
          <p:nvPr/>
        </p:nvPicPr>
        <p:blipFill>
          <a:blip r:embed="rId2"/>
          <a:srcRect l="53161" t="53051" r="26234" b="16018"/>
          <a:stretch/>
        </p:blipFill>
        <p:spPr>
          <a:xfrm>
            <a:off x="6762240" y="2613600"/>
            <a:ext cx="1023840" cy="1332720"/>
          </a:xfrm>
          <a:prstGeom prst="rect">
            <a:avLst/>
          </a:prstGeom>
          <a:ln>
            <a:noFill/>
          </a:ln>
        </p:spPr>
      </p:pic>
      <p:sp>
        <p:nvSpPr>
          <p:cNvPr id="335" name="CustomShape 18"/>
          <p:cNvSpPr/>
          <p:nvPr/>
        </p:nvSpPr>
        <p:spPr>
          <a:xfrm flipH="1">
            <a:off x="6761880" y="2613960"/>
            <a:ext cx="1023840" cy="1332720"/>
          </a:xfrm>
          <a:prstGeom prst="rtTriangle">
            <a:avLst/>
          </a:prstGeom>
          <a:solidFill>
            <a:srgbClr val="000000">
              <a:alpha val="5000"/>
            </a:srgbClr>
          </a:solidFill>
          <a:ln>
            <a:noFill/>
          </a:ln>
        </p:spPr>
        <p:style>
          <a:lnRef idx="0"/>
          <a:fillRef idx="0"/>
          <a:effectRef idx="0"/>
          <a:fontRef idx="minor"/>
        </p:style>
      </p:sp>
      <p:grpSp>
        <p:nvGrpSpPr>
          <p:cNvPr id="336" name="Group 19"/>
          <p:cNvGrpSpPr/>
          <p:nvPr/>
        </p:nvGrpSpPr>
        <p:grpSpPr>
          <a:xfrm>
            <a:off x="6405840" y="3122280"/>
            <a:ext cx="520560" cy="1036080"/>
            <a:chOff x="6405840" y="3122280"/>
            <a:chExt cx="520560" cy="1036080"/>
          </a:xfrm>
        </p:grpSpPr>
        <p:sp>
          <p:nvSpPr>
            <p:cNvPr id="337" name="CustomShape 20"/>
            <p:cNvSpPr/>
            <p:nvPr/>
          </p:nvSpPr>
          <p:spPr>
            <a:xfrm>
              <a:off x="6405840" y="3123000"/>
              <a:ext cx="520200" cy="1033920"/>
            </a:xfrm>
            <a:prstGeom prst="roundRect">
              <a:avLst>
                <a:gd name="adj" fmla="val 5402"/>
              </a:avLst>
            </a:prstGeom>
            <a:solidFill>
              <a:srgbClr val="1b212c"/>
            </a:solidFill>
            <a:ln>
              <a:noFill/>
            </a:ln>
            <a:effectLst>
              <a:outerShdw algn="tr" blurRad="387350" dir="8100000" dist="37674" rotWithShape="0" sx="107000" sy="107000">
                <a:srgbClr val="000000">
                  <a:alpha val="50000"/>
                </a:srgbClr>
              </a:outerShdw>
            </a:effectLst>
          </p:spPr>
          <p:style>
            <a:lnRef idx="0"/>
            <a:fillRef idx="0"/>
            <a:effectRef idx="0"/>
            <a:fontRef idx="minor"/>
          </p:style>
        </p:sp>
        <p:sp>
          <p:nvSpPr>
            <p:cNvPr id="338" name="CustomShape 21"/>
            <p:cNvSpPr/>
            <p:nvPr/>
          </p:nvSpPr>
          <p:spPr>
            <a:xfrm rot="16200000">
              <a:off x="6152040" y="3384000"/>
              <a:ext cx="1028520" cy="520200"/>
            </a:xfrm>
            <a:prstGeom prst="roundRect">
              <a:avLst>
                <a:gd name="adj" fmla="val 4551"/>
              </a:avLst>
            </a:prstGeom>
            <a:solidFill>
              <a:srgbClr val="cccccc"/>
            </a:solidFill>
            <a:ln>
              <a:noFill/>
            </a:ln>
          </p:spPr>
          <p:style>
            <a:lnRef idx="0"/>
            <a:fillRef idx="0"/>
            <a:effectRef idx="0"/>
            <a:fontRef idx="minor"/>
          </p:style>
        </p:sp>
        <p:sp>
          <p:nvSpPr>
            <p:cNvPr id="339" name="CustomShape 22"/>
            <p:cNvSpPr/>
            <p:nvPr/>
          </p:nvSpPr>
          <p:spPr>
            <a:xfrm rot="16200000">
              <a:off x="6152040" y="3376440"/>
              <a:ext cx="1028520" cy="520200"/>
            </a:xfrm>
            <a:prstGeom prst="roundRect">
              <a:avLst>
                <a:gd name="adj" fmla="val 4551"/>
              </a:avLst>
            </a:prstGeom>
            <a:solidFill>
              <a:srgbClr val="efefef"/>
            </a:solidFill>
            <a:ln>
              <a:noFill/>
            </a:ln>
          </p:spPr>
          <p:style>
            <a:lnRef idx="0"/>
            <a:fillRef idx="0"/>
            <a:effectRef idx="0"/>
            <a:fontRef idx="minor"/>
          </p:style>
        </p:sp>
        <p:sp>
          <p:nvSpPr>
            <p:cNvPr id="340" name="CustomShape 23"/>
            <p:cNvSpPr/>
            <p:nvPr/>
          </p:nvSpPr>
          <p:spPr>
            <a:xfrm>
              <a:off x="6582240" y="4065480"/>
              <a:ext cx="169560" cy="27360"/>
            </a:xfrm>
            <a:prstGeom prst="roundRect">
              <a:avLst>
                <a:gd name="adj" fmla="val 50000"/>
              </a:avLst>
            </a:prstGeom>
            <a:solidFill>
              <a:srgbClr val="ffffff"/>
            </a:solidFill>
            <a:ln>
              <a:noFill/>
            </a:ln>
          </p:spPr>
          <p:style>
            <a:lnRef idx="0"/>
            <a:fillRef idx="0"/>
            <a:effectRef idx="0"/>
            <a:fontRef idx="minor"/>
          </p:style>
        </p:sp>
      </p:grpSp>
      <p:sp>
        <p:nvSpPr>
          <p:cNvPr id="341" name="CustomShape 24"/>
          <p:cNvSpPr/>
          <p:nvPr/>
        </p:nvSpPr>
        <p:spPr>
          <a:xfrm>
            <a:off x="6405480" y="3121560"/>
            <a:ext cx="520200" cy="888480"/>
          </a:xfrm>
          <a:prstGeom prst="round2SameRect">
            <a:avLst>
              <a:gd name="adj1" fmla="val 4129"/>
              <a:gd name="adj2" fmla="val 0"/>
            </a:avLst>
          </a:prstGeom>
          <a:blipFill rotWithShape="0">
            <a:blip r:embed="rId3"/>
            <a:stretch>
              <a:fillRect l="-624586" t="-865282" r="-448666" b="971758"/>
            </a:stretch>
          </a:blipFill>
          <a:ln>
            <a:noFill/>
          </a:ln>
        </p:spPr>
        <p:style>
          <a:lnRef idx="0"/>
          <a:fillRef idx="0"/>
          <a:effectRef idx="0"/>
          <a:fontRef idx="minor"/>
        </p:style>
      </p:sp>
      <p:sp>
        <p:nvSpPr>
          <p:cNvPr id="342" name="CustomShape 25"/>
          <p:cNvSpPr/>
          <p:nvPr/>
        </p:nvSpPr>
        <p:spPr>
          <a:xfrm flipH="1">
            <a:off x="6404400" y="3142800"/>
            <a:ext cx="520200" cy="867600"/>
          </a:xfrm>
          <a:prstGeom prst="rtTriangle">
            <a:avLst/>
          </a:prstGeom>
          <a:solidFill>
            <a:srgbClr val="000000">
              <a:alpha val="5000"/>
            </a:srgbClr>
          </a:solidFill>
          <a:ln>
            <a:noFill/>
          </a:ln>
        </p:spPr>
        <p:style>
          <a:lnRef idx="0"/>
          <a:fillRef idx="0"/>
          <a:effectRef idx="0"/>
          <a:fontRef idx="minor"/>
        </p:style>
      </p:sp>
      <p:grpSp>
        <p:nvGrpSpPr>
          <p:cNvPr id="343" name="Group 26"/>
          <p:cNvGrpSpPr/>
          <p:nvPr/>
        </p:nvGrpSpPr>
        <p:grpSpPr>
          <a:xfrm>
            <a:off x="7564680" y="3443400"/>
            <a:ext cx="455040" cy="692280"/>
            <a:chOff x="7564680" y="3443400"/>
            <a:chExt cx="455040" cy="692280"/>
          </a:xfrm>
        </p:grpSpPr>
        <p:sp>
          <p:nvSpPr>
            <p:cNvPr id="344" name="CustomShape 27"/>
            <p:cNvSpPr/>
            <p:nvPr/>
          </p:nvSpPr>
          <p:spPr>
            <a:xfrm rot="10800000">
              <a:off x="7648200" y="3905280"/>
              <a:ext cx="288720" cy="230400"/>
            </a:xfrm>
            <a:prstGeom prst="round2SameRect">
              <a:avLst>
                <a:gd name="adj1" fmla="val 16667"/>
                <a:gd name="adj2" fmla="val 0"/>
              </a:avLst>
            </a:prstGeom>
            <a:solidFill>
              <a:srgbClr val="e7e7e7"/>
            </a:solidFill>
            <a:ln>
              <a:noFill/>
            </a:ln>
          </p:spPr>
          <p:style>
            <a:lnRef idx="0"/>
            <a:fillRef idx="0"/>
            <a:effectRef idx="0"/>
            <a:fontRef idx="minor"/>
          </p:style>
        </p:sp>
        <p:sp>
          <p:nvSpPr>
            <p:cNvPr id="345" name="CustomShape 28"/>
            <p:cNvSpPr/>
            <p:nvPr/>
          </p:nvSpPr>
          <p:spPr>
            <a:xfrm rot="5400000">
              <a:off x="7676640" y="3944520"/>
              <a:ext cx="128160" cy="183960"/>
            </a:xfrm>
            <a:prstGeom prst="triangle">
              <a:avLst>
                <a:gd name="adj" fmla="val 27359"/>
              </a:avLst>
            </a:prstGeom>
            <a:solidFill>
              <a:srgbClr val="cccccc"/>
            </a:solidFill>
            <a:ln>
              <a:noFill/>
            </a:ln>
          </p:spPr>
          <p:style>
            <a:lnRef idx="0"/>
            <a:fillRef idx="0"/>
            <a:effectRef idx="0"/>
            <a:fontRef idx="minor"/>
          </p:style>
        </p:sp>
        <p:sp>
          <p:nvSpPr>
            <p:cNvPr id="346" name="CustomShape 29"/>
            <p:cNvSpPr/>
            <p:nvPr/>
          </p:nvSpPr>
          <p:spPr>
            <a:xfrm>
              <a:off x="7648200" y="3443400"/>
              <a:ext cx="288720" cy="230400"/>
            </a:xfrm>
            <a:prstGeom prst="round2SameRect">
              <a:avLst>
                <a:gd name="adj1" fmla="val 16667"/>
                <a:gd name="adj2" fmla="val 0"/>
              </a:avLst>
            </a:prstGeom>
            <a:solidFill>
              <a:srgbClr val="e7e7e7"/>
            </a:solidFill>
            <a:ln>
              <a:noFill/>
            </a:ln>
          </p:spPr>
          <p:style>
            <a:lnRef idx="0"/>
            <a:fillRef idx="0"/>
            <a:effectRef idx="0"/>
            <a:fontRef idx="minor"/>
          </p:style>
        </p:sp>
        <p:sp>
          <p:nvSpPr>
            <p:cNvPr id="347" name="CustomShape 30"/>
            <p:cNvSpPr/>
            <p:nvPr/>
          </p:nvSpPr>
          <p:spPr>
            <a:xfrm>
              <a:off x="7564680" y="3564000"/>
              <a:ext cx="455040" cy="455040"/>
            </a:xfrm>
            <a:prstGeom prst="ellipse">
              <a:avLst/>
            </a:prstGeom>
            <a:solidFill>
              <a:srgbClr val="1b212c"/>
            </a:solidFill>
            <a:ln>
              <a:noFill/>
            </a:ln>
            <a:effectLst>
              <a:outerShdw algn="tr" blurRad="387350" dir="8100000" dist="37674" rotWithShape="0" sx="107000" sy="107000">
                <a:srgbClr val="000000">
                  <a:alpha val="50000"/>
                </a:srgbClr>
              </a:outerShdw>
            </a:effectLst>
          </p:spPr>
          <p:style>
            <a:lnRef idx="0"/>
            <a:fillRef idx="0"/>
            <a:effectRef idx="0"/>
            <a:fontRef idx="minor"/>
          </p:style>
        </p:sp>
      </p:grpSp>
      <p:grpSp>
        <p:nvGrpSpPr>
          <p:cNvPr id="348" name="Group 31"/>
          <p:cNvGrpSpPr/>
          <p:nvPr/>
        </p:nvGrpSpPr>
        <p:grpSpPr>
          <a:xfrm>
            <a:off x="7564680" y="3561840"/>
            <a:ext cx="478080" cy="462240"/>
            <a:chOff x="7564680" y="3561840"/>
            <a:chExt cx="478080" cy="462240"/>
          </a:xfrm>
        </p:grpSpPr>
        <p:sp>
          <p:nvSpPr>
            <p:cNvPr id="349" name="CustomShape 32"/>
            <p:cNvSpPr/>
            <p:nvPr/>
          </p:nvSpPr>
          <p:spPr>
            <a:xfrm>
              <a:off x="7564680" y="3569040"/>
              <a:ext cx="455040" cy="455040"/>
            </a:xfrm>
            <a:prstGeom prst="ellipse">
              <a:avLst/>
            </a:prstGeom>
            <a:solidFill>
              <a:srgbClr val="999999"/>
            </a:solidFill>
            <a:ln>
              <a:noFill/>
            </a:ln>
          </p:spPr>
          <p:style>
            <a:lnRef idx="0"/>
            <a:fillRef idx="0"/>
            <a:effectRef idx="0"/>
            <a:fontRef idx="minor"/>
          </p:style>
        </p:sp>
        <p:grpSp>
          <p:nvGrpSpPr>
            <p:cNvPr id="350" name="Group 33"/>
            <p:cNvGrpSpPr/>
            <p:nvPr/>
          </p:nvGrpSpPr>
          <p:grpSpPr>
            <a:xfrm>
              <a:off x="7564680" y="3561840"/>
              <a:ext cx="478080" cy="455040"/>
              <a:chOff x="7564680" y="3561840"/>
              <a:chExt cx="478080" cy="455040"/>
            </a:xfrm>
          </p:grpSpPr>
          <p:sp>
            <p:nvSpPr>
              <p:cNvPr id="351" name="CustomShape 34"/>
              <p:cNvSpPr/>
              <p:nvPr/>
            </p:nvSpPr>
            <p:spPr>
              <a:xfrm>
                <a:off x="7564680" y="3561840"/>
                <a:ext cx="455040" cy="455040"/>
              </a:xfrm>
              <a:prstGeom prst="ellipse">
                <a:avLst/>
              </a:prstGeom>
              <a:solidFill>
                <a:srgbClr val="d9d9d9"/>
              </a:solidFill>
              <a:ln>
                <a:noFill/>
              </a:ln>
            </p:spPr>
            <p:style>
              <a:lnRef idx="0"/>
              <a:fillRef idx="0"/>
              <a:effectRef idx="0"/>
              <a:fontRef idx="minor"/>
            </p:style>
          </p:sp>
          <p:sp>
            <p:nvSpPr>
              <p:cNvPr id="352" name="CustomShape 35"/>
              <p:cNvSpPr/>
              <p:nvPr/>
            </p:nvSpPr>
            <p:spPr>
              <a:xfrm>
                <a:off x="7995960" y="3765960"/>
                <a:ext cx="46800" cy="46800"/>
              </a:xfrm>
              <a:prstGeom prst="flowChartDelay">
                <a:avLst/>
              </a:prstGeom>
              <a:solidFill>
                <a:srgbClr val="d9d9d9"/>
              </a:solidFill>
              <a:ln>
                <a:noFill/>
              </a:ln>
            </p:spPr>
            <p:style>
              <a:lnRef idx="0"/>
              <a:fillRef idx="0"/>
              <a:effectRef idx="0"/>
              <a:fontRef idx="minor"/>
            </p:style>
          </p:sp>
        </p:grpSp>
      </p:grpSp>
      <p:sp>
        <p:nvSpPr>
          <p:cNvPr id="353" name="CustomShape 36"/>
          <p:cNvSpPr/>
          <p:nvPr/>
        </p:nvSpPr>
        <p:spPr>
          <a:xfrm>
            <a:off x="7592040" y="3590640"/>
            <a:ext cx="400320" cy="398880"/>
          </a:xfrm>
          <a:prstGeom prst="ellipse">
            <a:avLst/>
          </a:prstGeom>
          <a:blipFill rotWithShape="0">
            <a:blip r:embed="rId4"/>
            <a:stretch>
              <a:fillRect l="-432706" t="-729749" r="-727906" b="967097"/>
            </a:stretch>
          </a:blipFill>
          <a:ln w="9360">
            <a:solidFill>
              <a:srgbClr val="ffffff"/>
            </a:solidFill>
            <a:round/>
          </a:ln>
        </p:spPr>
        <p:style>
          <a:lnRef idx="0"/>
          <a:fillRef idx="0"/>
          <a:effectRef idx="0"/>
          <a:fontRef idx="minor"/>
        </p:style>
      </p:sp>
      <p:grpSp>
        <p:nvGrpSpPr>
          <p:cNvPr id="354" name="Group 37"/>
          <p:cNvGrpSpPr/>
          <p:nvPr/>
        </p:nvGrpSpPr>
        <p:grpSpPr>
          <a:xfrm>
            <a:off x="8110800" y="3443400"/>
            <a:ext cx="435600" cy="692280"/>
            <a:chOff x="8110800" y="3443400"/>
            <a:chExt cx="435600" cy="692280"/>
          </a:xfrm>
        </p:grpSpPr>
        <p:sp>
          <p:nvSpPr>
            <p:cNvPr id="355" name="CustomShape 38"/>
            <p:cNvSpPr/>
            <p:nvPr/>
          </p:nvSpPr>
          <p:spPr>
            <a:xfrm>
              <a:off x="8176680" y="3444480"/>
              <a:ext cx="288720" cy="690480"/>
            </a:xfrm>
            <a:prstGeom prst="roundRect">
              <a:avLst>
                <a:gd name="adj" fmla="val 15418"/>
              </a:avLst>
            </a:prstGeom>
            <a:solidFill>
              <a:srgbClr val="1b212c"/>
            </a:solidFill>
            <a:ln>
              <a:noFill/>
            </a:ln>
            <a:effectLst>
              <a:outerShdw algn="tr" blurRad="387350" dir="8100000" dist="37674" rotWithShape="0" sx="107000" sy="107000">
                <a:srgbClr val="000000">
                  <a:alpha val="50000"/>
                </a:srgbClr>
              </a:outerShdw>
            </a:effectLst>
          </p:spPr>
          <p:style>
            <a:lnRef idx="0"/>
            <a:fillRef idx="0"/>
            <a:effectRef idx="0"/>
            <a:fontRef idx="minor"/>
          </p:style>
        </p:sp>
        <p:sp>
          <p:nvSpPr>
            <p:cNvPr id="356" name="CustomShape 39"/>
            <p:cNvSpPr/>
            <p:nvPr/>
          </p:nvSpPr>
          <p:spPr>
            <a:xfrm rot="10800000">
              <a:off x="8176680" y="3905280"/>
              <a:ext cx="288720" cy="230400"/>
            </a:xfrm>
            <a:prstGeom prst="round2SameRect">
              <a:avLst>
                <a:gd name="adj1" fmla="val 16667"/>
                <a:gd name="adj2" fmla="val 0"/>
              </a:avLst>
            </a:prstGeom>
            <a:solidFill>
              <a:srgbClr val="e7e7e7"/>
            </a:solidFill>
            <a:ln>
              <a:noFill/>
            </a:ln>
          </p:spPr>
          <p:style>
            <a:lnRef idx="0"/>
            <a:fillRef idx="0"/>
            <a:effectRef idx="0"/>
            <a:fontRef idx="minor"/>
          </p:style>
        </p:sp>
        <p:sp>
          <p:nvSpPr>
            <p:cNvPr id="357" name="CustomShape 40"/>
            <p:cNvSpPr/>
            <p:nvPr/>
          </p:nvSpPr>
          <p:spPr>
            <a:xfrm rot="5400000">
              <a:off x="8204760" y="3944520"/>
              <a:ext cx="128160" cy="183960"/>
            </a:xfrm>
            <a:prstGeom prst="triangle">
              <a:avLst>
                <a:gd name="adj" fmla="val 27359"/>
              </a:avLst>
            </a:prstGeom>
            <a:solidFill>
              <a:srgbClr val="cccccc"/>
            </a:solidFill>
            <a:ln>
              <a:noFill/>
            </a:ln>
          </p:spPr>
          <p:style>
            <a:lnRef idx="0"/>
            <a:fillRef idx="0"/>
            <a:effectRef idx="0"/>
            <a:fontRef idx="minor"/>
          </p:style>
        </p:sp>
        <p:sp>
          <p:nvSpPr>
            <p:cNvPr id="358" name="CustomShape 41"/>
            <p:cNvSpPr/>
            <p:nvPr/>
          </p:nvSpPr>
          <p:spPr>
            <a:xfrm>
              <a:off x="8176320" y="3443400"/>
              <a:ext cx="288720" cy="230400"/>
            </a:xfrm>
            <a:prstGeom prst="round2SameRect">
              <a:avLst>
                <a:gd name="adj1" fmla="val 16667"/>
                <a:gd name="adj2" fmla="val 0"/>
              </a:avLst>
            </a:prstGeom>
            <a:solidFill>
              <a:srgbClr val="e7e7e7"/>
            </a:solidFill>
            <a:ln>
              <a:noFill/>
            </a:ln>
          </p:spPr>
          <p:style>
            <a:lnRef idx="0"/>
            <a:fillRef idx="0"/>
            <a:effectRef idx="0"/>
            <a:fontRef idx="minor"/>
          </p:style>
        </p:sp>
        <p:sp>
          <p:nvSpPr>
            <p:cNvPr id="359" name="CustomShape 42"/>
            <p:cNvSpPr/>
            <p:nvPr/>
          </p:nvSpPr>
          <p:spPr>
            <a:xfrm>
              <a:off x="8118720" y="3569400"/>
              <a:ext cx="396360" cy="444240"/>
            </a:xfrm>
            <a:prstGeom prst="roundRect">
              <a:avLst>
                <a:gd name="adj" fmla="val 12273"/>
              </a:avLst>
            </a:prstGeom>
            <a:solidFill>
              <a:srgbClr val="1b212c"/>
            </a:solidFill>
            <a:ln>
              <a:noFill/>
            </a:ln>
            <a:effectLst>
              <a:outerShdw algn="tr" blurRad="387350" dir="8100000" dist="37674" rotWithShape="0" sx="107000" sy="107000">
                <a:srgbClr val="000000">
                  <a:alpha val="50000"/>
                </a:srgbClr>
              </a:outerShdw>
            </a:effectLst>
          </p:spPr>
          <p:style>
            <a:lnRef idx="0"/>
            <a:fillRef idx="0"/>
            <a:effectRef idx="0"/>
            <a:fontRef idx="minor"/>
          </p:style>
        </p:sp>
        <p:sp>
          <p:nvSpPr>
            <p:cNvPr id="360" name="CustomShape 43"/>
            <p:cNvSpPr/>
            <p:nvPr/>
          </p:nvSpPr>
          <p:spPr>
            <a:xfrm>
              <a:off x="8110800" y="3585960"/>
              <a:ext cx="412200" cy="456120"/>
            </a:xfrm>
            <a:prstGeom prst="roundRect">
              <a:avLst>
                <a:gd name="adj" fmla="val 10240"/>
              </a:avLst>
            </a:prstGeom>
            <a:solidFill>
              <a:srgbClr val="999999"/>
            </a:solidFill>
            <a:ln>
              <a:noFill/>
            </a:ln>
          </p:spPr>
          <p:style>
            <a:lnRef idx="0"/>
            <a:fillRef idx="0"/>
            <a:effectRef idx="0"/>
            <a:fontRef idx="minor"/>
          </p:style>
        </p:sp>
        <p:sp>
          <p:nvSpPr>
            <p:cNvPr id="361" name="CustomShape 44"/>
            <p:cNvSpPr/>
            <p:nvPr/>
          </p:nvSpPr>
          <p:spPr>
            <a:xfrm>
              <a:off x="8499600" y="3765960"/>
              <a:ext cx="46800" cy="46800"/>
            </a:xfrm>
            <a:prstGeom prst="flowChartDelay">
              <a:avLst/>
            </a:prstGeom>
            <a:solidFill>
              <a:srgbClr val="d9d9d9"/>
            </a:solidFill>
            <a:ln>
              <a:noFill/>
            </a:ln>
          </p:spPr>
          <p:style>
            <a:lnRef idx="0"/>
            <a:fillRef idx="0"/>
            <a:effectRef idx="0"/>
            <a:fontRef idx="minor"/>
          </p:style>
        </p:sp>
        <p:sp>
          <p:nvSpPr>
            <p:cNvPr id="362" name="CustomShape 45"/>
            <p:cNvSpPr/>
            <p:nvPr/>
          </p:nvSpPr>
          <p:spPr>
            <a:xfrm>
              <a:off x="8110800" y="3567600"/>
              <a:ext cx="412200" cy="468720"/>
            </a:xfrm>
            <a:prstGeom prst="roundRect">
              <a:avLst>
                <a:gd name="adj" fmla="val 10240"/>
              </a:avLst>
            </a:prstGeom>
            <a:solidFill>
              <a:srgbClr val="d9d9d9"/>
            </a:solidFill>
            <a:ln>
              <a:noFill/>
            </a:ln>
          </p:spPr>
          <p:style>
            <a:lnRef idx="0"/>
            <a:fillRef idx="0"/>
            <a:effectRef idx="0"/>
            <a:fontRef idx="minor"/>
          </p:style>
        </p:sp>
      </p:grpSp>
      <p:sp>
        <p:nvSpPr>
          <p:cNvPr id="363" name="CustomShape 46"/>
          <p:cNvSpPr/>
          <p:nvPr/>
        </p:nvSpPr>
        <p:spPr>
          <a:xfrm>
            <a:off x="8127360" y="3586680"/>
            <a:ext cx="378720" cy="429480"/>
          </a:xfrm>
          <a:prstGeom prst="roundRect">
            <a:avLst>
              <a:gd name="adj" fmla="val 7794"/>
            </a:avLst>
          </a:prstGeom>
          <a:blipFill rotWithShape="0">
            <a:blip r:embed="rId5"/>
            <a:stretch>
              <a:fillRect l="-404026" t="-502753" r="-729866" b="716705"/>
            </a:stretch>
          </a:blipFill>
          <a:ln w="9360">
            <a:solidFill>
              <a:srgbClr val="ffffff"/>
            </a:solidFill>
            <a:round/>
          </a:ln>
        </p:spPr>
        <p:style>
          <a:lnRef idx="0"/>
          <a:fillRef idx="0"/>
          <a:effectRef idx="0"/>
          <a:fontRef idx="minor"/>
        </p:style>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8" name="CustomShape 1"/>
          <p:cNvSpPr/>
          <p:nvPr/>
        </p:nvSpPr>
        <p:spPr>
          <a:xfrm>
            <a:off x="1297440" y="1132560"/>
            <a:ext cx="7038720" cy="486720"/>
          </a:xfrm>
          <a:prstGeom prst="rect">
            <a:avLst/>
          </a:prstGeom>
          <a:noFill/>
          <a:ln>
            <a:noFill/>
          </a:ln>
        </p:spPr>
        <p:style>
          <a:lnRef idx="0"/>
          <a:fillRef idx="0"/>
          <a:effectRef idx="0"/>
          <a:fontRef idx="minor"/>
        </p:style>
        <p:txBody>
          <a:bodyPr tIns="91440" bIns="91440">
            <a:noAutofit/>
          </a:bodyPr>
          <a:p>
            <a:pPr>
              <a:lnSpc>
                <a:spcPct val="100000"/>
              </a:lnSpc>
              <a:tabLst>
                <a:tab algn="l" pos="0"/>
              </a:tabLst>
            </a:pPr>
            <a:r>
              <a:rPr b="0" lang="vi" sz="2400" spc="-1" strike="noStrike">
                <a:solidFill>
                  <a:srgbClr val="ffffff"/>
                </a:solidFill>
                <a:latin typeface="Montserrat"/>
                <a:ea typeface="Montserrat"/>
              </a:rPr>
              <a:t>MỤC LỤC</a:t>
            </a:r>
            <a:endParaRPr b="0" lang="en-US" sz="2400" spc="-1" strike="noStrike">
              <a:latin typeface="Arial"/>
            </a:endParaRPr>
          </a:p>
        </p:txBody>
      </p:sp>
      <p:sp>
        <p:nvSpPr>
          <p:cNvPr id="289" name="CustomShape 2"/>
          <p:cNvSpPr/>
          <p:nvPr/>
        </p:nvSpPr>
        <p:spPr>
          <a:xfrm>
            <a:off x="4443120" y="2064600"/>
            <a:ext cx="3274920" cy="2020320"/>
          </a:xfrm>
          <a:prstGeom prst="rect">
            <a:avLst/>
          </a:prstGeom>
          <a:noFill/>
          <a:ln>
            <a:noFill/>
          </a:ln>
        </p:spPr>
        <p:style>
          <a:lnRef idx="0"/>
          <a:fillRef idx="0"/>
          <a:effectRef idx="0"/>
          <a:fontRef idx="minor"/>
        </p:style>
      </p:sp>
      <p:sp>
        <p:nvSpPr>
          <p:cNvPr id="290" name="CustomShape 3"/>
          <p:cNvSpPr/>
          <p:nvPr/>
        </p:nvSpPr>
        <p:spPr>
          <a:xfrm>
            <a:off x="1294200" y="2064600"/>
            <a:ext cx="3017880" cy="2020320"/>
          </a:xfrm>
          <a:prstGeom prst="rect">
            <a:avLst/>
          </a:prstGeom>
          <a:noFill/>
          <a:ln>
            <a:noFill/>
          </a:ln>
        </p:spPr>
        <p:style>
          <a:lnRef idx="0"/>
          <a:fillRef idx="0"/>
          <a:effectRef idx="0"/>
          <a:fontRef idx="minor"/>
        </p:style>
        <p:txBody>
          <a:bodyPr tIns="91440" bIns="91440">
            <a:noAutofit/>
          </a:bodyPr>
          <a:p>
            <a:pPr>
              <a:lnSpc>
                <a:spcPct val="100000"/>
              </a:lnSpc>
              <a:tabLst>
                <a:tab algn="l" pos="0"/>
              </a:tabLst>
            </a:pPr>
            <a:r>
              <a:rPr b="0" lang="vi" sz="1400" spc="-1" strike="noStrike">
                <a:solidFill>
                  <a:srgbClr val="ffffff"/>
                </a:solidFill>
                <a:latin typeface="Montserrat"/>
                <a:ea typeface="Montserrat"/>
              </a:rPr>
              <a:t>Tổng quan</a:t>
            </a:r>
            <a:endParaRPr b="0" lang="en-US" sz="1400" spc="-1" strike="noStrike">
              <a:latin typeface="Arial"/>
            </a:endParaRPr>
          </a:p>
          <a:p>
            <a:pPr>
              <a:lnSpc>
                <a:spcPct val="100000"/>
              </a:lnSpc>
              <a:spcBef>
                <a:spcPts val="901"/>
              </a:spcBef>
              <a:tabLst>
                <a:tab algn="l" pos="0"/>
              </a:tabLst>
            </a:pPr>
            <a:r>
              <a:rPr b="0" lang="vi" sz="1400" spc="-1" strike="noStrike">
                <a:solidFill>
                  <a:srgbClr val="ffffff"/>
                </a:solidFill>
                <a:latin typeface="Montserrat"/>
                <a:ea typeface="Montserrat"/>
              </a:rPr>
              <a:t>Phạm vi dự án</a:t>
            </a:r>
            <a:endParaRPr b="0" lang="en-US" sz="1400" spc="-1" strike="noStrike">
              <a:latin typeface="Arial"/>
            </a:endParaRPr>
          </a:p>
          <a:p>
            <a:pPr>
              <a:lnSpc>
                <a:spcPct val="100000"/>
              </a:lnSpc>
              <a:spcBef>
                <a:spcPts val="901"/>
              </a:spcBef>
              <a:tabLst>
                <a:tab algn="l" pos="0"/>
              </a:tabLst>
            </a:pPr>
            <a:r>
              <a:rPr b="0" lang="vi" sz="1400" spc="-1" strike="noStrike">
                <a:solidFill>
                  <a:srgbClr val="ffffff"/>
                </a:solidFill>
                <a:latin typeface="Montserrat"/>
                <a:ea typeface="Montserrat"/>
              </a:rPr>
              <a:t>Giải pháp công nghệ</a:t>
            </a:r>
            <a:endParaRPr b="0" lang="en-US" sz="1400" spc="-1" strike="noStrike">
              <a:latin typeface="Arial"/>
            </a:endParaRPr>
          </a:p>
          <a:p>
            <a:pPr>
              <a:lnSpc>
                <a:spcPct val="100000"/>
              </a:lnSpc>
              <a:spcBef>
                <a:spcPts val="901"/>
              </a:spcBef>
              <a:tabLst>
                <a:tab algn="l" pos="0"/>
              </a:tabLst>
            </a:pPr>
            <a:r>
              <a:rPr b="0" lang="vi" sz="1400" spc="-1" strike="noStrike">
                <a:solidFill>
                  <a:srgbClr val="ffffff"/>
                </a:solidFill>
                <a:latin typeface="Montserrat"/>
                <a:ea typeface="Montserrat"/>
              </a:rPr>
              <a:t>Sơ đồ triển khai</a:t>
            </a:r>
            <a:endParaRPr b="0" lang="en-US" sz="1400" spc="-1" strike="noStrike">
              <a:latin typeface="Arial"/>
            </a:endParaRPr>
          </a:p>
          <a:p>
            <a:pPr>
              <a:lnSpc>
                <a:spcPct val="100000"/>
              </a:lnSpc>
              <a:spcBef>
                <a:spcPts val="901"/>
              </a:spcBef>
              <a:tabLst>
                <a:tab algn="l" pos="0"/>
              </a:tabLst>
            </a:pPr>
            <a:r>
              <a:rPr b="0" lang="vi" sz="1400" spc="-1" strike="noStrike">
                <a:solidFill>
                  <a:srgbClr val="ffffff"/>
                </a:solidFill>
                <a:latin typeface="Montserrat"/>
                <a:ea typeface="Montserrat"/>
              </a:rPr>
              <a:t>Demo sản phẩm</a:t>
            </a:r>
            <a:endParaRPr b="0" lang="en-US" sz="1400" spc="-1" strike="noStrike">
              <a:latin typeface="Arial"/>
            </a:endParaRPr>
          </a:p>
          <a:p>
            <a:pPr>
              <a:lnSpc>
                <a:spcPct val="100000"/>
              </a:lnSpc>
              <a:spcBef>
                <a:spcPts val="901"/>
              </a:spcBef>
              <a:spcAft>
                <a:spcPts val="901"/>
              </a:spcAft>
              <a:tabLst>
                <a:tab algn="l" pos="0"/>
              </a:tabLst>
            </a:pPr>
            <a:r>
              <a:rPr b="0" lang="vi" sz="1400" spc="-1" strike="noStrike">
                <a:solidFill>
                  <a:srgbClr val="ffffff"/>
                </a:solidFill>
                <a:latin typeface="Montserrat"/>
                <a:ea typeface="Montserrat"/>
              </a:rPr>
              <a:t>Q&amp;A</a:t>
            </a:r>
            <a:endParaRPr b="0" lang="en-US" sz="14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1" name="TextShape 1"/>
          <p:cNvSpPr txBox="1"/>
          <p:nvPr/>
        </p:nvSpPr>
        <p:spPr>
          <a:xfrm>
            <a:off x="1297440" y="393840"/>
            <a:ext cx="7038720" cy="913680"/>
          </a:xfrm>
          <a:prstGeom prst="rect">
            <a:avLst/>
          </a:prstGeom>
          <a:noFill/>
          <a:ln>
            <a:noFill/>
          </a:ln>
        </p:spPr>
        <p:txBody>
          <a:bodyPr tIns="91440" bIns="91440">
            <a:noAutofit/>
          </a:bodyPr>
          <a:p>
            <a:pPr>
              <a:lnSpc>
                <a:spcPct val="100000"/>
              </a:lnSpc>
              <a:tabLst>
                <a:tab algn="l" pos="0"/>
              </a:tabLst>
            </a:pPr>
            <a:r>
              <a:rPr b="0" lang="vi" sz="2400" spc="-1" strike="noStrike">
                <a:solidFill>
                  <a:srgbClr val="ffffff"/>
                </a:solidFill>
                <a:latin typeface="Montserrat"/>
                <a:ea typeface="Montserrat"/>
              </a:rPr>
              <a:t>Tổng quan</a:t>
            </a:r>
            <a:endParaRPr b="0" lang="en-US" sz="2400" spc="-1" strike="noStrike">
              <a:solidFill>
                <a:srgbClr val="000000"/>
              </a:solidFill>
              <a:latin typeface="Arial"/>
            </a:endParaRPr>
          </a:p>
        </p:txBody>
      </p:sp>
      <p:sp>
        <p:nvSpPr>
          <p:cNvPr id="292" name="TextShape 2"/>
          <p:cNvSpPr txBox="1"/>
          <p:nvPr/>
        </p:nvSpPr>
        <p:spPr>
          <a:xfrm>
            <a:off x="1297440" y="1567440"/>
            <a:ext cx="7038720" cy="2910960"/>
          </a:xfrm>
          <a:prstGeom prst="rect">
            <a:avLst/>
          </a:prstGeom>
          <a:noFill/>
          <a:ln>
            <a:noFill/>
          </a:ln>
        </p:spPr>
        <p:txBody>
          <a:bodyPr tIns="91440" bIns="91440">
            <a:noAutofit/>
          </a:bodyPr>
          <a:p>
            <a:pPr marL="457200" indent="-310680">
              <a:lnSpc>
                <a:spcPct val="115000"/>
              </a:lnSpc>
              <a:buClr>
                <a:srgbClr val="ffffff"/>
              </a:buClr>
              <a:buFont typeface="Lato"/>
              <a:buChar char="-"/>
            </a:pPr>
            <a:r>
              <a:rPr b="0" lang="vi" sz="1300" spc="-1" strike="noStrike">
                <a:solidFill>
                  <a:srgbClr val="ffffff"/>
                </a:solidFill>
                <a:latin typeface="Open Sans"/>
                <a:ea typeface="Open Sans"/>
              </a:rPr>
              <a:t>Lấy ý tưởng từ hoạt động từ thiện vẫn diễn ra trong xã hội, Let’s Charity mang đến một nền tảng giúp mọi người thực hiện hành động nhân văn đó một cách dễ dàng hơn.</a:t>
            </a:r>
            <a:endParaRPr b="0" lang="en-US" sz="1300" spc="-1" strike="noStrike">
              <a:solidFill>
                <a:srgbClr val="000000"/>
              </a:solidFill>
              <a:latin typeface="Arial"/>
            </a:endParaRPr>
          </a:p>
          <a:p>
            <a:pPr marL="457200" indent="-310680">
              <a:lnSpc>
                <a:spcPct val="115000"/>
              </a:lnSpc>
              <a:buClr>
                <a:srgbClr val="ffffff"/>
              </a:buClr>
              <a:buFont typeface="Open Sans"/>
              <a:buChar char="-"/>
            </a:pPr>
            <a:r>
              <a:rPr b="0" lang="vi" sz="1300" spc="-1" strike="noStrike">
                <a:solidFill>
                  <a:srgbClr val="ffffff"/>
                </a:solidFill>
                <a:latin typeface="Open Sans"/>
                <a:ea typeface="Open Sans"/>
              </a:rPr>
              <a:t>Nền tảng hoạt động dựa trên các thao tác chuyển, xử lý tiền tự động, thông qua các cổng thanh toán được cung cấp bởi ngân hàng cùng các tổ chức tài chính, giúp hoạt động quyên góp tiền trở nên dễ dàng hơn bao giờ hết.</a:t>
            </a:r>
            <a:endParaRPr b="0" lang="en-US" sz="1300" spc="-1" strike="noStrike">
              <a:solidFill>
                <a:srgbClr val="000000"/>
              </a:solidFill>
              <a:latin typeface="Arial"/>
            </a:endParaRPr>
          </a:p>
          <a:p>
            <a:pPr>
              <a:lnSpc>
                <a:spcPct val="115000"/>
              </a:lnSpc>
              <a:spcBef>
                <a:spcPts val="1599"/>
              </a:spcBef>
              <a:spcAft>
                <a:spcPts val="1599"/>
              </a:spcAft>
              <a:tabLst>
                <a:tab algn="l" pos="0"/>
              </a:tabLst>
            </a:pPr>
            <a:endParaRPr b="0" lang="en-US"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3" name="TextShape 1"/>
          <p:cNvSpPr txBox="1"/>
          <p:nvPr/>
        </p:nvSpPr>
        <p:spPr>
          <a:xfrm>
            <a:off x="1297440" y="393840"/>
            <a:ext cx="7038720" cy="913680"/>
          </a:xfrm>
          <a:prstGeom prst="rect">
            <a:avLst/>
          </a:prstGeom>
          <a:noFill/>
          <a:ln>
            <a:noFill/>
          </a:ln>
        </p:spPr>
        <p:txBody>
          <a:bodyPr tIns="91440" bIns="91440">
            <a:noAutofit/>
          </a:bodyPr>
          <a:p>
            <a:pPr>
              <a:lnSpc>
                <a:spcPct val="100000"/>
              </a:lnSpc>
              <a:tabLst>
                <a:tab algn="l" pos="0"/>
              </a:tabLst>
            </a:pPr>
            <a:r>
              <a:rPr b="0" lang="vi" sz="2400" spc="-1" strike="noStrike">
                <a:solidFill>
                  <a:srgbClr val="ffffff"/>
                </a:solidFill>
                <a:latin typeface="Montserrat"/>
                <a:ea typeface="Montserrat"/>
              </a:rPr>
              <a:t>Phạm vi dự án</a:t>
            </a:r>
            <a:endParaRPr b="0" lang="en-US" sz="2400" spc="-1" strike="noStrike">
              <a:solidFill>
                <a:srgbClr val="000000"/>
              </a:solidFill>
              <a:latin typeface="Arial"/>
            </a:endParaRPr>
          </a:p>
        </p:txBody>
      </p:sp>
      <p:sp>
        <p:nvSpPr>
          <p:cNvPr id="294" name="CustomShape 2"/>
          <p:cNvSpPr/>
          <p:nvPr/>
        </p:nvSpPr>
        <p:spPr>
          <a:xfrm>
            <a:off x="1297440" y="1743480"/>
            <a:ext cx="732600" cy="808560"/>
          </a:xfrm>
          <a:prstGeom prst="rect">
            <a:avLst/>
          </a:prstGeom>
          <a:noFill/>
          <a:ln>
            <a:noFill/>
          </a:ln>
        </p:spPr>
        <p:style>
          <a:lnRef idx="0"/>
          <a:fillRef idx="0"/>
          <a:effectRef idx="0"/>
          <a:fontRef idx="minor"/>
        </p:style>
        <p:txBody>
          <a:bodyPr tIns="91440" bIns="91440">
            <a:noAutofit/>
          </a:bodyPr>
          <a:p>
            <a:pPr>
              <a:lnSpc>
                <a:spcPct val="100000"/>
              </a:lnSpc>
              <a:tabLst>
                <a:tab algn="l" pos="0"/>
              </a:tabLst>
            </a:pPr>
            <a:r>
              <a:rPr b="0" lang="vi" sz="2400" spc="-1" strike="noStrike">
                <a:solidFill>
                  <a:srgbClr val="ffffff"/>
                </a:solidFill>
                <a:latin typeface="Montserrat"/>
                <a:ea typeface="Montserrat"/>
              </a:rPr>
              <a:t>01</a:t>
            </a:r>
            <a:endParaRPr b="0" lang="en-US" sz="2400" spc="-1" strike="noStrike">
              <a:latin typeface="Arial"/>
            </a:endParaRPr>
          </a:p>
          <a:p>
            <a:pPr>
              <a:lnSpc>
                <a:spcPct val="100000"/>
              </a:lnSpc>
              <a:tabLst>
                <a:tab algn="l" pos="0"/>
              </a:tabLst>
            </a:pPr>
            <a:endParaRPr b="0" lang="en-US" sz="2400" spc="-1" strike="noStrike">
              <a:latin typeface="Arial"/>
            </a:endParaRPr>
          </a:p>
        </p:txBody>
      </p:sp>
      <p:sp>
        <p:nvSpPr>
          <p:cNvPr id="295" name="TextShape 3"/>
          <p:cNvSpPr txBox="1"/>
          <p:nvPr/>
        </p:nvSpPr>
        <p:spPr>
          <a:xfrm>
            <a:off x="2030400" y="1743840"/>
            <a:ext cx="5877000" cy="808560"/>
          </a:xfrm>
          <a:prstGeom prst="rect">
            <a:avLst/>
          </a:prstGeom>
          <a:noFill/>
          <a:ln>
            <a:noFill/>
          </a:ln>
        </p:spPr>
        <p:txBody>
          <a:bodyPr tIns="91440" bIns="91440">
            <a:noAutofit/>
          </a:bodyPr>
          <a:p>
            <a:pPr>
              <a:lnSpc>
                <a:spcPct val="115000"/>
              </a:lnSpc>
              <a:spcAft>
                <a:spcPts val="1599"/>
              </a:spcAft>
              <a:tabLst>
                <a:tab algn="l" pos="0"/>
              </a:tabLst>
            </a:pPr>
            <a:r>
              <a:rPr b="0" lang="vi" sz="1300" spc="-1" strike="noStrike">
                <a:solidFill>
                  <a:srgbClr val="ffffff"/>
                </a:solidFill>
                <a:latin typeface="Open Sans"/>
                <a:ea typeface="Open Sans"/>
              </a:rPr>
              <a:t>Hệ thống sử dụng để cung cấp thông tin về các đợt quyên góp. Đồng thời cung cấp phương thức thanh toán để người dùng có thể tiến hành quyên góp cho các đợt quyên góp đó một cách dễ dàng.</a:t>
            </a:r>
            <a:endParaRPr b="0" lang="en-US" sz="1300" spc="-1" strike="noStrike">
              <a:solidFill>
                <a:srgbClr val="000000"/>
              </a:solidFill>
              <a:latin typeface="Arial"/>
            </a:endParaRPr>
          </a:p>
        </p:txBody>
      </p:sp>
      <p:sp>
        <p:nvSpPr>
          <p:cNvPr id="296" name="CustomShape 4"/>
          <p:cNvSpPr/>
          <p:nvPr/>
        </p:nvSpPr>
        <p:spPr>
          <a:xfrm>
            <a:off x="1297440" y="2658600"/>
            <a:ext cx="732600" cy="808560"/>
          </a:xfrm>
          <a:prstGeom prst="rect">
            <a:avLst/>
          </a:prstGeom>
          <a:noFill/>
          <a:ln>
            <a:noFill/>
          </a:ln>
        </p:spPr>
        <p:style>
          <a:lnRef idx="0"/>
          <a:fillRef idx="0"/>
          <a:effectRef idx="0"/>
          <a:fontRef idx="minor"/>
        </p:style>
        <p:txBody>
          <a:bodyPr tIns="91440" bIns="91440">
            <a:noAutofit/>
          </a:bodyPr>
          <a:p>
            <a:pPr>
              <a:lnSpc>
                <a:spcPct val="100000"/>
              </a:lnSpc>
              <a:tabLst>
                <a:tab algn="l" pos="0"/>
              </a:tabLst>
            </a:pPr>
            <a:r>
              <a:rPr b="0" lang="vi" sz="2400" spc="-1" strike="noStrike">
                <a:solidFill>
                  <a:srgbClr val="ffffff"/>
                </a:solidFill>
                <a:latin typeface="Montserrat"/>
                <a:ea typeface="Montserrat"/>
              </a:rPr>
              <a:t>02</a:t>
            </a:r>
            <a:endParaRPr b="0" lang="en-US" sz="2400" spc="-1" strike="noStrike">
              <a:latin typeface="Arial"/>
            </a:endParaRPr>
          </a:p>
          <a:p>
            <a:pPr>
              <a:lnSpc>
                <a:spcPct val="100000"/>
              </a:lnSpc>
              <a:tabLst>
                <a:tab algn="l" pos="0"/>
              </a:tabLst>
            </a:pPr>
            <a:endParaRPr b="0" lang="en-US" sz="2400" spc="-1" strike="noStrike">
              <a:latin typeface="Arial"/>
            </a:endParaRPr>
          </a:p>
        </p:txBody>
      </p:sp>
      <p:sp>
        <p:nvSpPr>
          <p:cNvPr id="297" name="TextShape 5"/>
          <p:cNvSpPr txBox="1"/>
          <p:nvPr/>
        </p:nvSpPr>
        <p:spPr>
          <a:xfrm>
            <a:off x="2030400" y="2658600"/>
            <a:ext cx="5877000" cy="808560"/>
          </a:xfrm>
          <a:prstGeom prst="rect">
            <a:avLst/>
          </a:prstGeom>
          <a:noFill/>
          <a:ln>
            <a:noFill/>
          </a:ln>
        </p:spPr>
        <p:txBody>
          <a:bodyPr tIns="91440" bIns="91440">
            <a:noAutofit/>
          </a:bodyPr>
          <a:p>
            <a:pPr>
              <a:lnSpc>
                <a:spcPct val="115000"/>
              </a:lnSpc>
              <a:spcAft>
                <a:spcPts val="1599"/>
              </a:spcAft>
              <a:tabLst>
                <a:tab algn="l" pos="0"/>
              </a:tabLst>
            </a:pPr>
            <a:r>
              <a:rPr b="0" lang="vi" sz="1300" spc="-1" strike="noStrike">
                <a:solidFill>
                  <a:srgbClr val="ffffff"/>
                </a:solidFill>
                <a:latin typeface="Open Sans"/>
                <a:ea typeface="Open Sans"/>
              </a:rPr>
              <a:t>Hệ thống cần tích hợp các cổng thanh toán khác nhau, giúp người dùng quyên góp một cách đơn giản và phù hợp nhất.</a:t>
            </a:r>
            <a:endParaRPr b="0" lang="en-US" sz="1300" spc="-1" strike="noStrike">
              <a:solidFill>
                <a:srgbClr val="000000"/>
              </a:solidFill>
              <a:latin typeface="Arial"/>
            </a:endParaRPr>
          </a:p>
        </p:txBody>
      </p:sp>
      <p:sp>
        <p:nvSpPr>
          <p:cNvPr id="298" name="CustomShape 6"/>
          <p:cNvSpPr/>
          <p:nvPr/>
        </p:nvSpPr>
        <p:spPr>
          <a:xfrm>
            <a:off x="1297440" y="3573360"/>
            <a:ext cx="732600" cy="808560"/>
          </a:xfrm>
          <a:prstGeom prst="rect">
            <a:avLst/>
          </a:prstGeom>
          <a:noFill/>
          <a:ln>
            <a:noFill/>
          </a:ln>
        </p:spPr>
        <p:style>
          <a:lnRef idx="0"/>
          <a:fillRef idx="0"/>
          <a:effectRef idx="0"/>
          <a:fontRef idx="minor"/>
        </p:style>
        <p:txBody>
          <a:bodyPr tIns="91440" bIns="91440">
            <a:noAutofit/>
          </a:bodyPr>
          <a:p>
            <a:pPr>
              <a:lnSpc>
                <a:spcPct val="100000"/>
              </a:lnSpc>
              <a:tabLst>
                <a:tab algn="l" pos="0"/>
              </a:tabLst>
            </a:pPr>
            <a:r>
              <a:rPr b="0" lang="vi" sz="2400" spc="-1" strike="noStrike">
                <a:solidFill>
                  <a:srgbClr val="ffffff"/>
                </a:solidFill>
                <a:latin typeface="Montserrat"/>
                <a:ea typeface="Montserrat"/>
              </a:rPr>
              <a:t>03</a:t>
            </a:r>
            <a:endParaRPr b="0" lang="en-US" sz="2400" spc="-1" strike="noStrike">
              <a:latin typeface="Arial"/>
            </a:endParaRPr>
          </a:p>
        </p:txBody>
      </p:sp>
      <p:sp>
        <p:nvSpPr>
          <p:cNvPr id="299" name="TextShape 7"/>
          <p:cNvSpPr txBox="1"/>
          <p:nvPr/>
        </p:nvSpPr>
        <p:spPr>
          <a:xfrm>
            <a:off x="2030400" y="3573360"/>
            <a:ext cx="5877000" cy="808560"/>
          </a:xfrm>
          <a:prstGeom prst="rect">
            <a:avLst/>
          </a:prstGeom>
          <a:noFill/>
          <a:ln>
            <a:noFill/>
          </a:ln>
        </p:spPr>
        <p:txBody>
          <a:bodyPr tIns="91440" bIns="91440">
            <a:noAutofit/>
          </a:bodyPr>
          <a:p>
            <a:pPr>
              <a:lnSpc>
                <a:spcPct val="115000"/>
              </a:lnSpc>
              <a:spcAft>
                <a:spcPts val="1599"/>
              </a:spcAft>
              <a:tabLst>
                <a:tab algn="l" pos="0"/>
              </a:tabLst>
            </a:pPr>
            <a:r>
              <a:rPr b="0" lang="vi" sz="1300" spc="-1" strike="noStrike">
                <a:solidFill>
                  <a:srgbClr val="ffffff"/>
                </a:solidFill>
                <a:latin typeface="Open Sans"/>
                <a:ea typeface="Open Sans"/>
              </a:rPr>
              <a:t>Hệ thống cần cung cấp phương thức bảo mật để đảm bảo cho các thông tin của người dùng không bị tiết lộ ngoài ý muốn.</a:t>
            </a:r>
            <a:endParaRPr b="0" lang="en-US"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0" name="TextShape 1"/>
          <p:cNvSpPr txBox="1"/>
          <p:nvPr/>
        </p:nvSpPr>
        <p:spPr>
          <a:xfrm>
            <a:off x="1297440" y="393840"/>
            <a:ext cx="7038720" cy="913680"/>
          </a:xfrm>
          <a:prstGeom prst="rect">
            <a:avLst/>
          </a:prstGeom>
          <a:noFill/>
          <a:ln>
            <a:noFill/>
          </a:ln>
        </p:spPr>
        <p:txBody>
          <a:bodyPr tIns="91440" bIns="91440">
            <a:noAutofit/>
          </a:bodyPr>
          <a:p>
            <a:pPr>
              <a:lnSpc>
                <a:spcPct val="100000"/>
              </a:lnSpc>
              <a:tabLst>
                <a:tab algn="l" pos="0"/>
              </a:tabLst>
            </a:pPr>
            <a:r>
              <a:rPr b="0" lang="vi" sz="2400" spc="-1" strike="noStrike">
                <a:solidFill>
                  <a:srgbClr val="ffffff"/>
                </a:solidFill>
                <a:latin typeface="Montserrat"/>
                <a:ea typeface="Montserrat"/>
              </a:rPr>
              <a:t>Giải pháp công nghệ</a:t>
            </a:r>
            <a:endParaRPr b="0" lang="en-US" sz="2400" spc="-1" strike="noStrike">
              <a:solidFill>
                <a:srgbClr val="000000"/>
              </a:solidFill>
              <a:latin typeface="Arial"/>
            </a:endParaRPr>
          </a:p>
        </p:txBody>
      </p:sp>
      <p:sp>
        <p:nvSpPr>
          <p:cNvPr id="301" name="TextShape 2"/>
          <p:cNvSpPr txBox="1"/>
          <p:nvPr/>
        </p:nvSpPr>
        <p:spPr>
          <a:xfrm>
            <a:off x="1297440" y="1567440"/>
            <a:ext cx="7038720" cy="2910960"/>
          </a:xfrm>
          <a:prstGeom prst="rect">
            <a:avLst/>
          </a:prstGeom>
          <a:noFill/>
          <a:ln>
            <a:noFill/>
          </a:ln>
        </p:spPr>
        <p:txBody>
          <a:bodyPr tIns="91440" bIns="91440">
            <a:noAutofit/>
          </a:bodyPr>
          <a:p>
            <a:pPr marL="457200" indent="-310680">
              <a:lnSpc>
                <a:spcPct val="115000"/>
              </a:lnSpc>
              <a:buClr>
                <a:srgbClr val="ffffff"/>
              </a:buClr>
              <a:buFont typeface="Open Sans"/>
              <a:buChar char="-"/>
            </a:pPr>
            <a:r>
              <a:rPr b="0" lang="vi" sz="1300" spc="-1" strike="noStrike">
                <a:solidFill>
                  <a:srgbClr val="ffffff"/>
                </a:solidFill>
                <a:latin typeface="Open Sans"/>
                <a:ea typeface="Open Sans"/>
              </a:rPr>
              <a:t>Database: Mysql/Mariadb</a:t>
            </a:r>
            <a:endParaRPr b="0" lang="en-US" sz="1300" spc="-1" strike="noStrike">
              <a:solidFill>
                <a:srgbClr val="000000"/>
              </a:solidFill>
              <a:latin typeface="Arial"/>
            </a:endParaRPr>
          </a:p>
          <a:p>
            <a:pPr marL="457200" indent="-310680">
              <a:lnSpc>
                <a:spcPct val="115000"/>
              </a:lnSpc>
              <a:buClr>
                <a:srgbClr val="ffffff"/>
              </a:buClr>
              <a:buFont typeface="Open Sans"/>
              <a:buChar char="-"/>
            </a:pPr>
            <a:r>
              <a:rPr b="0" lang="vi" sz="1300" spc="-1" strike="noStrike">
                <a:solidFill>
                  <a:srgbClr val="ffffff"/>
                </a:solidFill>
                <a:latin typeface="Open Sans"/>
                <a:ea typeface="Open Sans"/>
              </a:rPr>
              <a:t>Backend: Java, Spring Boot, JPA, Hibernate,...</a:t>
            </a:r>
            <a:endParaRPr b="0" lang="en-US" sz="1300" spc="-1" strike="noStrike">
              <a:solidFill>
                <a:srgbClr val="000000"/>
              </a:solidFill>
              <a:latin typeface="Arial"/>
            </a:endParaRPr>
          </a:p>
          <a:p>
            <a:pPr marL="457200" indent="-310680">
              <a:lnSpc>
                <a:spcPct val="115000"/>
              </a:lnSpc>
              <a:buClr>
                <a:srgbClr val="ffffff"/>
              </a:buClr>
              <a:buFont typeface="Open Sans"/>
              <a:buChar char="-"/>
            </a:pPr>
            <a:r>
              <a:rPr b="0" lang="vi" sz="1300" spc="-1" strike="noStrike">
                <a:solidFill>
                  <a:srgbClr val="ffffff"/>
                </a:solidFill>
                <a:latin typeface="Open Sans"/>
                <a:ea typeface="Open Sans"/>
              </a:rPr>
              <a:t>Auth Service: Keycloak</a:t>
            </a:r>
            <a:endParaRPr b="0" lang="en-US" sz="1300" spc="-1" strike="noStrike">
              <a:solidFill>
                <a:srgbClr val="000000"/>
              </a:solidFill>
              <a:latin typeface="Arial"/>
            </a:endParaRPr>
          </a:p>
          <a:p>
            <a:pPr marL="457200" indent="-310680">
              <a:lnSpc>
                <a:spcPct val="115000"/>
              </a:lnSpc>
              <a:buClr>
                <a:srgbClr val="ffffff"/>
              </a:buClr>
              <a:buFont typeface="Open Sans"/>
              <a:buChar char="-"/>
            </a:pPr>
            <a:r>
              <a:rPr b="0" lang="vi" sz="1300" spc="-1" strike="noStrike">
                <a:solidFill>
                  <a:srgbClr val="ffffff"/>
                </a:solidFill>
                <a:latin typeface="Open Sans"/>
                <a:ea typeface="Open Sans"/>
              </a:rPr>
              <a:t>Frontend: HTML, CSS, JS, ReactJS, NextJS, Ant Design,...</a:t>
            </a:r>
            <a:endParaRPr b="0" lang="en-US" sz="1300" spc="-1" strike="noStrike">
              <a:solidFill>
                <a:srgbClr val="000000"/>
              </a:solidFill>
              <a:latin typeface="Arial"/>
            </a:endParaRPr>
          </a:p>
          <a:p>
            <a:pPr marL="457200" indent="-310680">
              <a:lnSpc>
                <a:spcPct val="115000"/>
              </a:lnSpc>
              <a:buClr>
                <a:srgbClr val="ffffff"/>
              </a:buClr>
              <a:buFont typeface="Open Sans"/>
              <a:buChar char="-"/>
            </a:pPr>
            <a:r>
              <a:rPr b="0" lang="vi" sz="1300" spc="-1" strike="noStrike">
                <a:solidFill>
                  <a:srgbClr val="ffffff"/>
                </a:solidFill>
                <a:latin typeface="Open Sans"/>
                <a:ea typeface="Open Sans"/>
              </a:rPr>
              <a:t>Web Server: Nginx</a:t>
            </a:r>
            <a:endParaRPr b="0" lang="en-US" sz="1300" spc="-1" strike="noStrike">
              <a:solidFill>
                <a:srgbClr val="000000"/>
              </a:solidFill>
              <a:latin typeface="Arial"/>
            </a:endParaRPr>
          </a:p>
          <a:p>
            <a:pPr marL="457200" indent="-310680">
              <a:lnSpc>
                <a:spcPct val="115000"/>
              </a:lnSpc>
              <a:buClr>
                <a:srgbClr val="ffffff"/>
              </a:buClr>
              <a:buFont typeface="Open Sans"/>
              <a:buChar char="-"/>
            </a:pPr>
            <a:r>
              <a:rPr b="0" lang="vi" sz="1300" spc="-1" strike="noStrike">
                <a:solidFill>
                  <a:srgbClr val="ffffff"/>
                </a:solidFill>
                <a:latin typeface="Open Sans"/>
                <a:ea typeface="Open Sans"/>
              </a:rPr>
              <a:t>Containerized: Docker, Docker Compose.</a:t>
            </a:r>
            <a:endParaRPr b="0" lang="en-US" sz="1300" spc="-1" strike="noStrike">
              <a:solidFill>
                <a:srgbClr val="000000"/>
              </a:solidFill>
              <a:latin typeface="Arial"/>
            </a:endParaRPr>
          </a:p>
          <a:p>
            <a:pPr marL="457200" indent="-310680">
              <a:lnSpc>
                <a:spcPct val="115000"/>
              </a:lnSpc>
              <a:buClr>
                <a:srgbClr val="ffffff"/>
              </a:buClr>
              <a:buFont typeface="Open Sans"/>
              <a:buChar char="-"/>
            </a:pPr>
            <a:r>
              <a:rPr b="0" lang="vi" sz="1300" spc="-1" strike="noStrike">
                <a:solidFill>
                  <a:srgbClr val="ffffff"/>
                </a:solidFill>
                <a:latin typeface="Open Sans"/>
                <a:ea typeface="Open Sans"/>
              </a:rPr>
              <a:t>Platform: Google Cloud Platform, VM instances,...</a:t>
            </a:r>
            <a:endParaRPr b="0" lang="en-US" sz="1300" spc="-1" strike="noStrike">
              <a:solidFill>
                <a:srgbClr val="000000"/>
              </a:solidFill>
              <a:latin typeface="Arial"/>
            </a:endParaRPr>
          </a:p>
          <a:p>
            <a:pPr marL="457200" indent="-310680">
              <a:lnSpc>
                <a:spcPct val="115000"/>
              </a:lnSpc>
              <a:buClr>
                <a:srgbClr val="ffffff"/>
              </a:buClr>
              <a:buFont typeface="Open Sans"/>
              <a:buChar char="-"/>
            </a:pPr>
            <a:r>
              <a:rPr b="0" lang="vi" sz="1300" spc="-1" strike="noStrike">
                <a:solidFill>
                  <a:srgbClr val="ffffff"/>
                </a:solidFill>
                <a:latin typeface="Open Sans"/>
                <a:ea typeface="Open Sans"/>
              </a:rPr>
              <a:t>Proxy, DNS: Cloudflare.</a:t>
            </a:r>
            <a:endParaRPr b="0" lang="en-US" sz="1300" spc="-1" strike="noStrike">
              <a:solidFill>
                <a:srgbClr val="000000"/>
              </a:solidFill>
              <a:latin typeface="Arial"/>
            </a:endParaRPr>
          </a:p>
          <a:p>
            <a:pPr>
              <a:lnSpc>
                <a:spcPct val="115000"/>
              </a:lnSpc>
              <a:spcBef>
                <a:spcPts val="1599"/>
              </a:spcBef>
              <a:spcAft>
                <a:spcPts val="1599"/>
              </a:spcAft>
              <a:tabLst>
                <a:tab algn="l" pos="0"/>
              </a:tabLst>
            </a:pPr>
            <a:endParaRPr b="0" lang="en-US" sz="13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2" name="TextShape 1"/>
          <p:cNvSpPr txBox="1"/>
          <p:nvPr/>
        </p:nvSpPr>
        <p:spPr>
          <a:xfrm>
            <a:off x="1297440" y="393840"/>
            <a:ext cx="7038720" cy="913680"/>
          </a:xfrm>
          <a:prstGeom prst="rect">
            <a:avLst/>
          </a:prstGeom>
          <a:noFill/>
          <a:ln>
            <a:noFill/>
          </a:ln>
        </p:spPr>
        <p:txBody>
          <a:bodyPr tIns="91440" bIns="91440">
            <a:noAutofit/>
          </a:bodyPr>
          <a:p>
            <a:pPr>
              <a:lnSpc>
                <a:spcPct val="100000"/>
              </a:lnSpc>
              <a:tabLst>
                <a:tab algn="l" pos="0"/>
              </a:tabLst>
            </a:pPr>
            <a:r>
              <a:rPr b="0" lang="vi" sz="2400" spc="-1" strike="noStrike">
                <a:solidFill>
                  <a:srgbClr val="ffffff"/>
                </a:solidFill>
                <a:latin typeface="Montserrat"/>
                <a:ea typeface="Montserrat"/>
              </a:rPr>
              <a:t>Sơ đồ triển khai</a:t>
            </a:r>
            <a:endParaRPr b="0" lang="en-US" sz="2400" spc="-1" strike="noStrike">
              <a:solidFill>
                <a:srgbClr val="000000"/>
              </a:solidFill>
              <a:latin typeface="Arial"/>
            </a:endParaRPr>
          </a:p>
        </p:txBody>
      </p:sp>
      <p:sp>
        <p:nvSpPr>
          <p:cNvPr id="303" name="TextShape 2"/>
          <p:cNvSpPr txBox="1"/>
          <p:nvPr/>
        </p:nvSpPr>
        <p:spPr>
          <a:xfrm>
            <a:off x="1297440" y="1567440"/>
            <a:ext cx="7038720" cy="2910960"/>
          </a:xfrm>
          <a:prstGeom prst="rect">
            <a:avLst/>
          </a:prstGeom>
          <a:noFill/>
          <a:ln>
            <a:noFill/>
          </a:ln>
        </p:spPr>
        <p:txBody>
          <a:bodyPr tIns="91440" bIns="91440">
            <a:noAutofit/>
          </a:bodyPr>
          <a:p>
            <a:endParaRPr b="0" lang="en-US" sz="1400" spc="-1" strike="noStrike">
              <a:solidFill>
                <a:srgbClr val="000000"/>
              </a:solidFill>
              <a:latin typeface="Arial"/>
            </a:endParaRPr>
          </a:p>
        </p:txBody>
      </p:sp>
      <p:pic>
        <p:nvPicPr>
          <p:cNvPr id="304" name="Google Shape;266;p22" descr=""/>
          <p:cNvPicPr/>
          <p:nvPr/>
        </p:nvPicPr>
        <p:blipFill>
          <a:blip r:embed="rId1"/>
          <a:stretch/>
        </p:blipFill>
        <p:spPr>
          <a:xfrm>
            <a:off x="1371600" y="1005840"/>
            <a:ext cx="4461480" cy="3961080"/>
          </a:xfrm>
          <a:prstGeom prst="rect">
            <a:avLst/>
          </a:prstGeom>
          <a:ln>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5" name="TextShape 1"/>
          <p:cNvSpPr txBox="1"/>
          <p:nvPr/>
        </p:nvSpPr>
        <p:spPr>
          <a:xfrm>
            <a:off x="1297440" y="393840"/>
            <a:ext cx="7038720" cy="913680"/>
          </a:xfrm>
          <a:prstGeom prst="rect">
            <a:avLst/>
          </a:prstGeom>
          <a:noFill/>
          <a:ln>
            <a:noFill/>
          </a:ln>
        </p:spPr>
        <p:txBody>
          <a:bodyPr tIns="91440" bIns="91440">
            <a:noAutofit/>
          </a:bodyPr>
          <a:p>
            <a:pPr>
              <a:lnSpc>
                <a:spcPct val="100000"/>
              </a:lnSpc>
              <a:tabLst>
                <a:tab algn="l" pos="0"/>
              </a:tabLst>
            </a:pPr>
            <a:r>
              <a:rPr b="0" lang="vi" sz="2400" spc="-1" strike="noStrike">
                <a:solidFill>
                  <a:srgbClr val="ffffff"/>
                </a:solidFill>
                <a:latin typeface="Montserrat"/>
                <a:ea typeface="Montserrat"/>
              </a:rPr>
              <a:t>Sơ đồ triển khai</a:t>
            </a:r>
            <a:endParaRPr b="0" lang="en-US" sz="2400" spc="-1" strike="noStrike">
              <a:solidFill>
                <a:srgbClr val="000000"/>
              </a:solidFill>
              <a:latin typeface="Arial"/>
            </a:endParaRPr>
          </a:p>
        </p:txBody>
      </p:sp>
      <p:sp>
        <p:nvSpPr>
          <p:cNvPr id="306" name="TextShape 2"/>
          <p:cNvSpPr txBox="1"/>
          <p:nvPr/>
        </p:nvSpPr>
        <p:spPr>
          <a:xfrm>
            <a:off x="1297440" y="1567440"/>
            <a:ext cx="7038720" cy="2910960"/>
          </a:xfrm>
          <a:prstGeom prst="rect">
            <a:avLst/>
          </a:prstGeom>
          <a:noFill/>
          <a:ln>
            <a:noFill/>
          </a:ln>
        </p:spPr>
        <p:txBody>
          <a:bodyPr tIns="91440" bIns="91440">
            <a:noAutofit/>
          </a:bodyPr>
          <a:p>
            <a:endParaRPr b="0" lang="en-US" sz="1400" spc="-1" strike="noStrike">
              <a:solidFill>
                <a:srgbClr val="000000"/>
              </a:solidFill>
              <a:latin typeface="Arial"/>
            </a:endParaRPr>
          </a:p>
        </p:txBody>
      </p:sp>
      <p:pic>
        <p:nvPicPr>
          <p:cNvPr id="307" name="Google Shape;266;p22_1" descr=""/>
          <p:cNvPicPr/>
          <p:nvPr/>
        </p:nvPicPr>
        <p:blipFill>
          <a:blip r:embed="rId1"/>
          <a:stretch/>
        </p:blipFill>
        <p:spPr>
          <a:xfrm>
            <a:off x="1297440" y="1090800"/>
            <a:ext cx="6455880" cy="3961080"/>
          </a:xfrm>
          <a:prstGeom prst="rect">
            <a:avLst/>
          </a:prstGeom>
          <a:ln>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8" name="TextShape 1"/>
          <p:cNvSpPr txBox="1"/>
          <p:nvPr/>
        </p:nvSpPr>
        <p:spPr>
          <a:xfrm>
            <a:off x="1297440" y="393840"/>
            <a:ext cx="7038720" cy="913680"/>
          </a:xfrm>
          <a:prstGeom prst="rect">
            <a:avLst/>
          </a:prstGeom>
          <a:noFill/>
          <a:ln>
            <a:noFill/>
          </a:ln>
        </p:spPr>
        <p:txBody>
          <a:bodyPr tIns="91440" bIns="91440">
            <a:noAutofit/>
          </a:bodyPr>
          <a:p>
            <a:pPr>
              <a:lnSpc>
                <a:spcPct val="100000"/>
              </a:lnSpc>
              <a:tabLst>
                <a:tab algn="l" pos="0"/>
              </a:tabLst>
            </a:pPr>
            <a:r>
              <a:rPr b="0" lang="vi" sz="2400" spc="-1" strike="noStrike">
                <a:solidFill>
                  <a:srgbClr val="ffffff"/>
                </a:solidFill>
                <a:latin typeface="Montserrat"/>
                <a:ea typeface="Montserrat"/>
              </a:rPr>
              <a:t>Demo</a:t>
            </a:r>
            <a:endParaRPr b="0" lang="en-US" sz="2400" spc="-1" strike="noStrike">
              <a:solidFill>
                <a:srgbClr val="000000"/>
              </a:solidFill>
              <a:latin typeface="Arial"/>
            </a:endParaRPr>
          </a:p>
        </p:txBody>
      </p:sp>
      <p:sp>
        <p:nvSpPr>
          <p:cNvPr id="309" name="TextShape 2"/>
          <p:cNvSpPr txBox="1"/>
          <p:nvPr/>
        </p:nvSpPr>
        <p:spPr>
          <a:xfrm>
            <a:off x="4017960" y="1567440"/>
            <a:ext cx="4318200" cy="1766520"/>
          </a:xfrm>
          <a:prstGeom prst="rect">
            <a:avLst/>
          </a:prstGeom>
          <a:noFill/>
          <a:ln>
            <a:noFill/>
          </a:ln>
        </p:spPr>
        <p:txBody>
          <a:bodyPr tIns="91440" bIns="91440">
            <a:noAutofit/>
          </a:bodyPr>
          <a:p>
            <a:endParaRPr b="0" lang="en-US"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0" name="TextShape 1"/>
          <p:cNvSpPr txBox="1"/>
          <p:nvPr/>
        </p:nvSpPr>
        <p:spPr>
          <a:xfrm>
            <a:off x="1297440" y="393840"/>
            <a:ext cx="3798720" cy="1492920"/>
          </a:xfrm>
          <a:prstGeom prst="rect">
            <a:avLst/>
          </a:prstGeom>
          <a:noFill/>
          <a:ln>
            <a:noFill/>
          </a:ln>
        </p:spPr>
        <p:txBody>
          <a:bodyPr tIns="91440" bIns="91440">
            <a:noAutofit/>
          </a:bodyPr>
          <a:p>
            <a:pPr>
              <a:lnSpc>
                <a:spcPct val="100000"/>
              </a:lnSpc>
              <a:tabLst>
                <a:tab algn="l" pos="0"/>
              </a:tabLst>
            </a:pPr>
            <a:r>
              <a:rPr b="0" lang="vi" sz="2400" spc="-1" strike="noStrike">
                <a:solidFill>
                  <a:srgbClr val="ffffff"/>
                </a:solidFill>
                <a:latin typeface="Montserrat"/>
                <a:ea typeface="Montserrat"/>
              </a:rPr>
              <a:t>Q&amp;A</a:t>
            </a:r>
            <a:endParaRPr b="0" lang="en-US" sz="2400" spc="-1" strike="noStrike">
              <a:solidFill>
                <a:srgbClr val="000000"/>
              </a:solidFill>
              <a:latin typeface="Arial"/>
            </a:endParaRPr>
          </a:p>
        </p:txBody>
      </p:sp>
      <p:sp>
        <p:nvSpPr>
          <p:cNvPr id="311" name="TextShape 2"/>
          <p:cNvSpPr txBox="1"/>
          <p:nvPr/>
        </p:nvSpPr>
        <p:spPr>
          <a:xfrm>
            <a:off x="1297440" y="1972440"/>
            <a:ext cx="3798720" cy="2415600"/>
          </a:xfrm>
          <a:prstGeom prst="rect">
            <a:avLst/>
          </a:prstGeom>
          <a:noFill/>
          <a:ln>
            <a:noFill/>
          </a:ln>
        </p:spPr>
        <p:txBody>
          <a:bodyPr tIns="91440" bIns="91440">
            <a:noAutofit/>
          </a:bodyPr>
          <a:p>
            <a:endParaRPr b="0" lang="en-US" sz="1400" spc="-1" strike="noStrike">
              <a:solidFill>
                <a:srgbClr val="000000"/>
              </a:solidFill>
              <a:latin typeface="Arial"/>
            </a:endParaRPr>
          </a:p>
        </p:txBody>
      </p:sp>
      <p:sp>
        <p:nvSpPr>
          <p:cNvPr id="312" name="CustomShape 3"/>
          <p:cNvSpPr/>
          <p:nvPr/>
        </p:nvSpPr>
        <p:spPr>
          <a:xfrm rot="16200000">
            <a:off x="5709960" y="2705040"/>
            <a:ext cx="2431080" cy="2435760"/>
          </a:xfrm>
          <a:prstGeom prst="diagStripe">
            <a:avLst>
              <a:gd name="adj" fmla="val 50445"/>
            </a:avLst>
          </a:prstGeom>
          <a:blipFill rotWithShape="0">
            <a:blip r:embed="rId1"/>
            <a:stretch>
              <a:fillRect l="-666666" t="1097120" r="454520" b="-164247"/>
            </a:stretch>
          </a:blipFill>
          <a:ln>
            <a:noFill/>
          </a:ln>
        </p:spPr>
        <p:style>
          <a:lnRef idx="0"/>
          <a:fillRef idx="0"/>
          <a:effectRef idx="0"/>
          <a:fontRef idx="minor"/>
        </p:style>
      </p:sp>
      <p:sp>
        <p:nvSpPr>
          <p:cNvPr id="313" name="CustomShape 4"/>
          <p:cNvSpPr/>
          <p:nvPr/>
        </p:nvSpPr>
        <p:spPr>
          <a:xfrm rot="16200000">
            <a:off x="5718600" y="1338120"/>
            <a:ext cx="2504520" cy="2509200"/>
          </a:xfrm>
          <a:prstGeom prst="diagStripe">
            <a:avLst>
              <a:gd name="adj" fmla="val 50445"/>
            </a:avLst>
          </a:prstGeom>
          <a:blipFill rotWithShape="0">
            <a:blip r:embed="rId2"/>
            <a:stretch>
              <a:fillRect l="753960" t="946642" r="581400" b="-268045"/>
            </a:stretch>
          </a:blipFill>
          <a:ln>
            <a:noFill/>
          </a:ln>
        </p:spPr>
        <p:style>
          <a:lnRef idx="0"/>
          <a:fillRef idx="0"/>
          <a:effectRef idx="0"/>
          <a:fontRef idx="minor"/>
        </p:style>
      </p:sp>
      <p:sp>
        <p:nvSpPr>
          <p:cNvPr id="314" name="CustomShape 5"/>
          <p:cNvSpPr/>
          <p:nvPr/>
        </p:nvSpPr>
        <p:spPr>
          <a:xfrm rot="5400000">
            <a:off x="6637320" y="2136960"/>
            <a:ext cx="2504520" cy="2509200"/>
          </a:xfrm>
          <a:prstGeom prst="diagStripe">
            <a:avLst>
              <a:gd name="adj" fmla="val 50445"/>
            </a:avLst>
          </a:prstGeom>
          <a:blipFill rotWithShape="0">
            <a:blip r:embed="rId3"/>
            <a:stretch>
              <a:fillRect l="632960" t="435551" r="813320" b="409412"/>
            </a:stretch>
          </a:blipFill>
          <a:ln>
            <a:noFill/>
          </a:ln>
        </p:spPr>
        <p:style>
          <a:lnRef idx="0"/>
          <a:fillRef idx="0"/>
          <a:effectRef idx="0"/>
          <a:fontRef idx="minor"/>
        </p:style>
      </p:sp>
      <p:sp>
        <p:nvSpPr>
          <p:cNvPr id="315" name="CustomShape 6"/>
          <p:cNvSpPr/>
          <p:nvPr/>
        </p:nvSpPr>
        <p:spPr>
          <a:xfrm>
            <a:off x="7040520" y="3923640"/>
            <a:ext cx="2106000" cy="1222200"/>
          </a:xfrm>
          <a:custGeom>
            <a:avLst/>
            <a:gdLst/>
            <a:ahLst/>
            <a:rect l="l" t="t" r="r" b="b"/>
            <a:pathLst>
              <a:path w="84254" h="48898">
                <a:moveTo>
                  <a:pt x="0" y="0"/>
                </a:moveTo>
                <a:lnTo>
                  <a:pt x="50319" y="0"/>
                </a:lnTo>
                <a:lnTo>
                  <a:pt x="84254" y="33935"/>
                </a:lnTo>
                <a:lnTo>
                  <a:pt x="84254" y="48898"/>
                </a:lnTo>
                <a:lnTo>
                  <a:pt x="48798" y="48898"/>
                </a:lnTo>
                <a:close/>
              </a:path>
            </a:pathLst>
          </a:custGeom>
          <a:solidFill>
            <a:schemeClr val="accent3"/>
          </a:solid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104</TotalTime>
  <Application>LibreOffice/6.4.7.2$Linux_X86_64 LibreOffice_project/40$Build-2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
  <dcterms:modified xsi:type="dcterms:W3CDTF">2023-09-11T22:17:23Z</dcterms:modified>
  <cp:revision>1</cp:revision>
  <dc:subject/>
  <dc:title/>
</cp:coreProperties>
</file>